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802" r:id="rId4"/>
  </p:sldMasterIdLst>
  <p:notesMasterIdLst>
    <p:notesMasterId r:id="rId26"/>
  </p:notesMasterIdLst>
  <p:handoutMasterIdLst>
    <p:handoutMasterId r:id="rId27"/>
  </p:handoutMasterIdLst>
  <p:sldIdLst>
    <p:sldId id="465" r:id="rId5"/>
    <p:sldId id="468" r:id="rId6"/>
    <p:sldId id="294" r:id="rId7"/>
    <p:sldId id="427" r:id="rId8"/>
    <p:sldId id="463" r:id="rId9"/>
    <p:sldId id="411" r:id="rId10"/>
    <p:sldId id="469" r:id="rId11"/>
    <p:sldId id="470" r:id="rId12"/>
    <p:sldId id="461" r:id="rId13"/>
    <p:sldId id="472" r:id="rId14"/>
    <p:sldId id="467" r:id="rId15"/>
    <p:sldId id="473" r:id="rId16"/>
    <p:sldId id="471" r:id="rId17"/>
    <p:sldId id="474" r:id="rId18"/>
    <p:sldId id="475" r:id="rId19"/>
    <p:sldId id="459" r:id="rId20"/>
    <p:sldId id="477" r:id="rId21"/>
    <p:sldId id="478" r:id="rId22"/>
    <p:sldId id="479" r:id="rId23"/>
    <p:sldId id="415" r:id="rId24"/>
    <p:sldId id="455" r:id="rId25"/>
  </p:sldIdLst>
  <p:sldSz cx="9144000" cy="6858000" type="screen4x3"/>
  <p:notesSz cx="6985000" cy="9283700"/>
  <p:defaultTextStyle>
    <a:defPPr>
      <a:defRPr lang="en-US"/>
    </a:defPPr>
    <a:lvl1pPr algn="ctr" rtl="0" eaLnBrk="0" fontAlgn="base" hangingPunct="0">
      <a:spcBef>
        <a:spcPct val="0"/>
      </a:spcBef>
      <a:spcAft>
        <a:spcPct val="0"/>
      </a:spcAft>
      <a:defRPr sz="1400" kern="1200">
        <a:solidFill>
          <a:schemeClr val="tx1"/>
        </a:solidFill>
        <a:latin typeface="Arial" charset="0"/>
        <a:ea typeface="+mn-ea"/>
        <a:cs typeface="+mn-cs"/>
      </a:defRPr>
    </a:lvl1pPr>
    <a:lvl2pPr marL="457200" algn="ctr" rtl="0" eaLnBrk="0" fontAlgn="base" hangingPunct="0">
      <a:spcBef>
        <a:spcPct val="0"/>
      </a:spcBef>
      <a:spcAft>
        <a:spcPct val="0"/>
      </a:spcAft>
      <a:defRPr sz="1400" kern="1200">
        <a:solidFill>
          <a:schemeClr val="tx1"/>
        </a:solidFill>
        <a:latin typeface="Arial" charset="0"/>
        <a:ea typeface="+mn-ea"/>
        <a:cs typeface="+mn-cs"/>
      </a:defRPr>
    </a:lvl2pPr>
    <a:lvl3pPr marL="914400" algn="ctr" rtl="0" eaLnBrk="0" fontAlgn="base" hangingPunct="0">
      <a:spcBef>
        <a:spcPct val="0"/>
      </a:spcBef>
      <a:spcAft>
        <a:spcPct val="0"/>
      </a:spcAft>
      <a:defRPr sz="1400" kern="1200">
        <a:solidFill>
          <a:schemeClr val="tx1"/>
        </a:solidFill>
        <a:latin typeface="Arial" charset="0"/>
        <a:ea typeface="+mn-ea"/>
        <a:cs typeface="+mn-cs"/>
      </a:defRPr>
    </a:lvl3pPr>
    <a:lvl4pPr marL="1371600" algn="ctr" rtl="0" eaLnBrk="0" fontAlgn="base" hangingPunct="0">
      <a:spcBef>
        <a:spcPct val="0"/>
      </a:spcBef>
      <a:spcAft>
        <a:spcPct val="0"/>
      </a:spcAft>
      <a:defRPr sz="1400" kern="1200">
        <a:solidFill>
          <a:schemeClr val="tx1"/>
        </a:solidFill>
        <a:latin typeface="Arial" charset="0"/>
        <a:ea typeface="+mn-ea"/>
        <a:cs typeface="+mn-cs"/>
      </a:defRPr>
    </a:lvl4pPr>
    <a:lvl5pPr marL="1828800" algn="ctr"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1068">
          <p15:clr>
            <a:srgbClr val="A4A3A4"/>
          </p15:clr>
        </p15:guide>
        <p15:guide id="2" pos="1096">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C00"/>
    <a:srgbClr val="DDDDDD"/>
    <a:srgbClr val="008000"/>
    <a:srgbClr val="A7E2FF"/>
    <a:srgbClr val="FF0000"/>
    <a:srgbClr val="66CCFF"/>
    <a:srgbClr val="000066"/>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74319" autoAdjust="0"/>
  </p:normalViewPr>
  <p:slideViewPr>
    <p:cSldViewPr snapToGrid="0">
      <p:cViewPr varScale="1">
        <p:scale>
          <a:sx n="84" d="100"/>
          <a:sy n="84" d="100"/>
        </p:scale>
        <p:origin x="2394" y="90"/>
      </p:cViewPr>
      <p:guideLst>
        <p:guide orient="horz" pos="1068"/>
        <p:guide pos="109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938"/>
    </p:cViewPr>
  </p:sorterViewPr>
  <p:notesViewPr>
    <p:cSldViewPr snapToGrid="0">
      <p:cViewPr varScale="1">
        <p:scale>
          <a:sx n="40" d="100"/>
          <a:sy n="40" d="100"/>
        </p:scale>
        <p:origin x="-1392" y="-96"/>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9506" name="Rectangle 2"/>
          <p:cNvSpPr>
            <a:spLocks noGrp="1" noChangeArrowheads="1"/>
          </p:cNvSpPr>
          <p:nvPr>
            <p:ph type="hdr" sz="quarter"/>
          </p:nvPr>
        </p:nvSpPr>
        <p:spPr bwMode="auto">
          <a:xfrm>
            <a:off x="0" y="0"/>
            <a:ext cx="3027363" cy="465138"/>
          </a:xfrm>
          <a:prstGeom prst="rect">
            <a:avLst/>
          </a:prstGeom>
          <a:noFill/>
          <a:ln w="9525">
            <a:noFill/>
            <a:miter lim="800000"/>
            <a:headEnd/>
            <a:tailEnd/>
          </a:ln>
          <a:effectLst/>
        </p:spPr>
        <p:txBody>
          <a:bodyPr vert="horz" wrap="square" lIns="92949" tIns="46475" rIns="92949" bIns="46475" numCol="1" anchor="t" anchorCtr="0" compatLnSpc="1">
            <a:prstTxWarp prst="textNoShape">
              <a:avLst/>
            </a:prstTxWarp>
          </a:bodyPr>
          <a:lstStyle>
            <a:lvl1pPr algn="l" defTabSz="928794">
              <a:defRPr sz="1200">
                <a:latin typeface="Arial" pitchFamily="34" charset="0"/>
              </a:defRPr>
            </a:lvl1pPr>
          </a:lstStyle>
          <a:p>
            <a:pPr>
              <a:defRPr/>
            </a:pPr>
            <a:endParaRPr lang="en-US"/>
          </a:p>
        </p:txBody>
      </p:sp>
      <p:sp>
        <p:nvSpPr>
          <p:cNvPr id="149507" name="Rectangle 3"/>
          <p:cNvSpPr>
            <a:spLocks noGrp="1" noChangeArrowheads="1"/>
          </p:cNvSpPr>
          <p:nvPr>
            <p:ph type="dt" sz="quarter" idx="1"/>
          </p:nvPr>
        </p:nvSpPr>
        <p:spPr bwMode="auto">
          <a:xfrm>
            <a:off x="3957638" y="0"/>
            <a:ext cx="3027362" cy="465138"/>
          </a:xfrm>
          <a:prstGeom prst="rect">
            <a:avLst/>
          </a:prstGeom>
          <a:noFill/>
          <a:ln w="9525">
            <a:noFill/>
            <a:miter lim="800000"/>
            <a:headEnd/>
            <a:tailEnd/>
          </a:ln>
          <a:effectLst/>
        </p:spPr>
        <p:txBody>
          <a:bodyPr vert="horz" wrap="square" lIns="92949" tIns="46475" rIns="92949" bIns="46475" numCol="1" anchor="t" anchorCtr="0" compatLnSpc="1">
            <a:prstTxWarp prst="textNoShape">
              <a:avLst/>
            </a:prstTxWarp>
          </a:bodyPr>
          <a:lstStyle>
            <a:lvl1pPr algn="r" defTabSz="928794">
              <a:defRPr sz="1200">
                <a:latin typeface="Arial" pitchFamily="34" charset="0"/>
              </a:defRPr>
            </a:lvl1pPr>
          </a:lstStyle>
          <a:p>
            <a:pPr>
              <a:defRPr/>
            </a:pPr>
            <a:endParaRPr lang="en-US"/>
          </a:p>
        </p:txBody>
      </p:sp>
      <p:sp>
        <p:nvSpPr>
          <p:cNvPr id="149508" name="Rectangle 4"/>
          <p:cNvSpPr>
            <a:spLocks noGrp="1" noChangeArrowheads="1"/>
          </p:cNvSpPr>
          <p:nvPr>
            <p:ph type="ftr" sz="quarter" idx="2"/>
          </p:nvPr>
        </p:nvSpPr>
        <p:spPr bwMode="auto">
          <a:xfrm>
            <a:off x="0" y="8818563"/>
            <a:ext cx="3027363" cy="465137"/>
          </a:xfrm>
          <a:prstGeom prst="rect">
            <a:avLst/>
          </a:prstGeom>
          <a:noFill/>
          <a:ln w="9525">
            <a:noFill/>
            <a:miter lim="800000"/>
            <a:headEnd/>
            <a:tailEnd/>
          </a:ln>
          <a:effectLst/>
        </p:spPr>
        <p:txBody>
          <a:bodyPr vert="horz" wrap="square" lIns="92949" tIns="46475" rIns="92949" bIns="46475" numCol="1" anchor="b" anchorCtr="0" compatLnSpc="1">
            <a:prstTxWarp prst="textNoShape">
              <a:avLst/>
            </a:prstTxWarp>
          </a:bodyPr>
          <a:lstStyle>
            <a:lvl1pPr algn="l" defTabSz="928794">
              <a:defRPr sz="1200">
                <a:latin typeface="Arial" pitchFamily="34" charset="0"/>
              </a:defRPr>
            </a:lvl1pPr>
          </a:lstStyle>
          <a:p>
            <a:pPr>
              <a:defRPr/>
            </a:pPr>
            <a:endParaRPr lang="en-US"/>
          </a:p>
        </p:txBody>
      </p:sp>
      <p:sp>
        <p:nvSpPr>
          <p:cNvPr id="149509" name="Rectangle 5"/>
          <p:cNvSpPr>
            <a:spLocks noGrp="1" noChangeArrowheads="1"/>
          </p:cNvSpPr>
          <p:nvPr>
            <p:ph type="sldNum" sz="quarter" idx="3"/>
          </p:nvPr>
        </p:nvSpPr>
        <p:spPr bwMode="auto">
          <a:xfrm>
            <a:off x="3957638" y="8818563"/>
            <a:ext cx="3027362" cy="465137"/>
          </a:xfrm>
          <a:prstGeom prst="rect">
            <a:avLst/>
          </a:prstGeom>
          <a:noFill/>
          <a:ln w="9525">
            <a:noFill/>
            <a:miter lim="800000"/>
            <a:headEnd/>
            <a:tailEnd/>
          </a:ln>
          <a:effectLst/>
        </p:spPr>
        <p:txBody>
          <a:bodyPr vert="horz" wrap="square" lIns="92949" tIns="46475" rIns="92949" bIns="46475" numCol="1" anchor="b" anchorCtr="0" compatLnSpc="1">
            <a:prstTxWarp prst="textNoShape">
              <a:avLst/>
            </a:prstTxWarp>
          </a:bodyPr>
          <a:lstStyle>
            <a:lvl1pPr algn="r" defTabSz="928688">
              <a:defRPr sz="1200"/>
            </a:lvl1pPr>
          </a:lstStyle>
          <a:p>
            <a:fld id="{690344C5-0B0A-47AE-97E8-351AB9448FB2}" type="slidenum">
              <a:rPr lang="en-US" altLang="en-US"/>
              <a:pPr/>
              <a:t>‹#›</a:t>
            </a:fld>
            <a:endParaRPr lang="en-US" altLang="en-US"/>
          </a:p>
        </p:txBody>
      </p:sp>
    </p:spTree>
    <p:extLst>
      <p:ext uri="{BB962C8B-B14F-4D97-AF65-F5344CB8AC3E}">
        <p14:creationId xmlns:p14="http://schemas.microsoft.com/office/powerpoint/2010/main" val="11774985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027363" cy="465138"/>
          </a:xfrm>
          <a:prstGeom prst="rect">
            <a:avLst/>
          </a:prstGeom>
          <a:noFill/>
          <a:ln w="9525">
            <a:noFill/>
            <a:miter lim="800000"/>
            <a:headEnd/>
            <a:tailEnd/>
          </a:ln>
          <a:effectLst/>
        </p:spPr>
        <p:txBody>
          <a:bodyPr vert="horz" wrap="square" lIns="92949" tIns="46475" rIns="92949" bIns="46475" numCol="1" anchor="t" anchorCtr="0" compatLnSpc="1">
            <a:prstTxWarp prst="textNoShape">
              <a:avLst/>
            </a:prstTxWarp>
          </a:bodyPr>
          <a:lstStyle>
            <a:lvl1pPr algn="l" defTabSz="928794">
              <a:defRPr sz="1200">
                <a:latin typeface="Arial" pitchFamily="34" charset="0"/>
              </a:defRPr>
            </a:lvl1pPr>
          </a:lstStyle>
          <a:p>
            <a:pPr>
              <a:defRPr/>
            </a:pPr>
            <a:endParaRPr lang="en-US"/>
          </a:p>
        </p:txBody>
      </p:sp>
      <p:sp>
        <p:nvSpPr>
          <p:cNvPr id="39939" name="Rectangle 3"/>
          <p:cNvSpPr>
            <a:spLocks noGrp="1" noChangeArrowheads="1"/>
          </p:cNvSpPr>
          <p:nvPr>
            <p:ph type="dt" idx="1"/>
          </p:nvPr>
        </p:nvSpPr>
        <p:spPr bwMode="auto">
          <a:xfrm>
            <a:off x="3957638" y="0"/>
            <a:ext cx="3027362" cy="465138"/>
          </a:xfrm>
          <a:prstGeom prst="rect">
            <a:avLst/>
          </a:prstGeom>
          <a:noFill/>
          <a:ln w="9525">
            <a:noFill/>
            <a:miter lim="800000"/>
            <a:headEnd/>
            <a:tailEnd/>
          </a:ln>
          <a:effectLst/>
        </p:spPr>
        <p:txBody>
          <a:bodyPr vert="horz" wrap="square" lIns="92949" tIns="46475" rIns="92949" bIns="46475" numCol="1" anchor="t" anchorCtr="0" compatLnSpc="1">
            <a:prstTxWarp prst="textNoShape">
              <a:avLst/>
            </a:prstTxWarp>
          </a:bodyPr>
          <a:lstStyle>
            <a:lvl1pPr algn="r" defTabSz="928794">
              <a:defRPr sz="1200">
                <a:latin typeface="Arial" pitchFamily="34" charset="0"/>
              </a:defRPr>
            </a:lvl1pPr>
          </a:lstStyle>
          <a:p>
            <a:pPr>
              <a:defRPr/>
            </a:pPr>
            <a:endParaRPr lang="en-US"/>
          </a:p>
        </p:txBody>
      </p:sp>
      <p:sp>
        <p:nvSpPr>
          <p:cNvPr id="25604" name="Rectangle 4"/>
          <p:cNvSpPr>
            <a:spLocks noGrp="1" noRot="1" noChangeAspect="1" noChangeArrowheads="1" noTextEdit="1"/>
          </p:cNvSpPr>
          <p:nvPr>
            <p:ph type="sldImg" idx="2"/>
          </p:nvPr>
        </p:nvSpPr>
        <p:spPr bwMode="auto">
          <a:xfrm>
            <a:off x="1173163" y="696913"/>
            <a:ext cx="4640262" cy="34798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41" name="Rectangle 5"/>
          <p:cNvSpPr>
            <a:spLocks noGrp="1" noChangeArrowheads="1"/>
          </p:cNvSpPr>
          <p:nvPr>
            <p:ph type="body" sz="quarter" idx="3"/>
          </p:nvPr>
        </p:nvSpPr>
        <p:spPr bwMode="auto">
          <a:xfrm>
            <a:off x="930275" y="4410075"/>
            <a:ext cx="5124450" cy="4176713"/>
          </a:xfrm>
          <a:prstGeom prst="rect">
            <a:avLst/>
          </a:prstGeom>
          <a:noFill/>
          <a:ln w="9525">
            <a:noFill/>
            <a:miter lim="800000"/>
            <a:headEnd/>
            <a:tailEnd/>
          </a:ln>
          <a:effectLst/>
        </p:spPr>
        <p:txBody>
          <a:bodyPr vert="horz" wrap="square" lIns="92949" tIns="46475" rIns="92949" bIns="4647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818563"/>
            <a:ext cx="3027363" cy="465137"/>
          </a:xfrm>
          <a:prstGeom prst="rect">
            <a:avLst/>
          </a:prstGeom>
          <a:noFill/>
          <a:ln w="9525">
            <a:noFill/>
            <a:miter lim="800000"/>
            <a:headEnd/>
            <a:tailEnd/>
          </a:ln>
          <a:effectLst/>
        </p:spPr>
        <p:txBody>
          <a:bodyPr vert="horz" wrap="square" lIns="92949" tIns="46475" rIns="92949" bIns="46475" numCol="1" anchor="b" anchorCtr="0" compatLnSpc="1">
            <a:prstTxWarp prst="textNoShape">
              <a:avLst/>
            </a:prstTxWarp>
          </a:bodyPr>
          <a:lstStyle>
            <a:lvl1pPr algn="l" defTabSz="928794">
              <a:defRPr sz="1200">
                <a:latin typeface="Arial" pitchFamily="34" charset="0"/>
              </a:defRPr>
            </a:lvl1pPr>
          </a:lstStyle>
          <a:p>
            <a:pPr>
              <a:defRPr/>
            </a:pPr>
            <a:endParaRPr lang="en-US"/>
          </a:p>
        </p:txBody>
      </p:sp>
      <p:sp>
        <p:nvSpPr>
          <p:cNvPr id="39943" name="Rectangle 7"/>
          <p:cNvSpPr>
            <a:spLocks noGrp="1" noChangeArrowheads="1"/>
          </p:cNvSpPr>
          <p:nvPr>
            <p:ph type="sldNum" sz="quarter" idx="5"/>
          </p:nvPr>
        </p:nvSpPr>
        <p:spPr bwMode="auto">
          <a:xfrm>
            <a:off x="3957638" y="8818563"/>
            <a:ext cx="3027362" cy="465137"/>
          </a:xfrm>
          <a:prstGeom prst="rect">
            <a:avLst/>
          </a:prstGeom>
          <a:noFill/>
          <a:ln w="9525">
            <a:noFill/>
            <a:miter lim="800000"/>
            <a:headEnd/>
            <a:tailEnd/>
          </a:ln>
          <a:effectLst/>
        </p:spPr>
        <p:txBody>
          <a:bodyPr vert="horz" wrap="square" lIns="92949" tIns="46475" rIns="92949" bIns="46475" numCol="1" anchor="b" anchorCtr="0" compatLnSpc="1">
            <a:prstTxWarp prst="textNoShape">
              <a:avLst/>
            </a:prstTxWarp>
          </a:bodyPr>
          <a:lstStyle>
            <a:lvl1pPr algn="r" defTabSz="928688">
              <a:defRPr sz="1200"/>
            </a:lvl1pPr>
          </a:lstStyle>
          <a:p>
            <a:fld id="{3610B224-5120-4D43-A040-7975F337F7D8}" type="slidenum">
              <a:rPr lang="en-US" altLang="en-US"/>
              <a:pPr/>
              <a:t>‹#›</a:t>
            </a:fld>
            <a:endParaRPr lang="en-US" altLang="en-US"/>
          </a:p>
        </p:txBody>
      </p:sp>
    </p:spTree>
    <p:extLst>
      <p:ext uri="{BB962C8B-B14F-4D97-AF65-F5344CB8AC3E}">
        <p14:creationId xmlns:p14="http://schemas.microsoft.com/office/powerpoint/2010/main" val="27902205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1400">
                <a:solidFill>
                  <a:schemeClr val="tx1"/>
                </a:solidFill>
                <a:latin typeface="Arial" panose="020B0604020202020204" pitchFamily="34" charset="0"/>
              </a:defRPr>
            </a:lvl1pPr>
            <a:lvl2pPr marL="747713" indent="-287338" defTabSz="923925">
              <a:defRPr sz="1400">
                <a:solidFill>
                  <a:schemeClr val="tx1"/>
                </a:solidFill>
                <a:latin typeface="Arial" panose="020B0604020202020204" pitchFamily="34" charset="0"/>
              </a:defRPr>
            </a:lvl2pPr>
            <a:lvl3pPr marL="1150938" indent="-230188" defTabSz="923925">
              <a:defRPr sz="1400">
                <a:solidFill>
                  <a:schemeClr val="tx1"/>
                </a:solidFill>
                <a:latin typeface="Arial" panose="020B0604020202020204" pitchFamily="34" charset="0"/>
              </a:defRPr>
            </a:lvl3pPr>
            <a:lvl4pPr marL="1611313" indent="-230188" defTabSz="923925">
              <a:defRPr sz="1400">
                <a:solidFill>
                  <a:schemeClr val="tx1"/>
                </a:solidFill>
                <a:latin typeface="Arial" panose="020B0604020202020204" pitchFamily="34" charset="0"/>
              </a:defRPr>
            </a:lvl4pPr>
            <a:lvl5pPr marL="2071688" indent="-230188" defTabSz="923925">
              <a:defRPr sz="1400">
                <a:solidFill>
                  <a:schemeClr val="tx1"/>
                </a:solidFill>
                <a:latin typeface="Arial" panose="020B0604020202020204" pitchFamily="34" charset="0"/>
              </a:defRPr>
            </a:lvl5pPr>
            <a:lvl6pPr marL="2528888" indent="-230188" algn="ctr" defTabSz="923925" eaLnBrk="0" fontAlgn="base" hangingPunct="0">
              <a:spcBef>
                <a:spcPct val="0"/>
              </a:spcBef>
              <a:spcAft>
                <a:spcPct val="0"/>
              </a:spcAft>
              <a:defRPr sz="1400">
                <a:solidFill>
                  <a:schemeClr val="tx1"/>
                </a:solidFill>
                <a:latin typeface="Arial" panose="020B0604020202020204" pitchFamily="34" charset="0"/>
              </a:defRPr>
            </a:lvl6pPr>
            <a:lvl7pPr marL="2986088" indent="-230188" algn="ctr" defTabSz="923925" eaLnBrk="0" fontAlgn="base" hangingPunct="0">
              <a:spcBef>
                <a:spcPct val="0"/>
              </a:spcBef>
              <a:spcAft>
                <a:spcPct val="0"/>
              </a:spcAft>
              <a:defRPr sz="1400">
                <a:solidFill>
                  <a:schemeClr val="tx1"/>
                </a:solidFill>
                <a:latin typeface="Arial" panose="020B0604020202020204" pitchFamily="34" charset="0"/>
              </a:defRPr>
            </a:lvl7pPr>
            <a:lvl8pPr marL="3443288" indent="-230188" algn="ctr" defTabSz="923925" eaLnBrk="0" fontAlgn="base" hangingPunct="0">
              <a:spcBef>
                <a:spcPct val="0"/>
              </a:spcBef>
              <a:spcAft>
                <a:spcPct val="0"/>
              </a:spcAft>
              <a:defRPr sz="1400">
                <a:solidFill>
                  <a:schemeClr val="tx1"/>
                </a:solidFill>
                <a:latin typeface="Arial" panose="020B0604020202020204" pitchFamily="34" charset="0"/>
              </a:defRPr>
            </a:lvl8pPr>
            <a:lvl9pPr marL="3900488" indent="-230188" algn="ctr" defTabSz="923925" eaLnBrk="0" fontAlgn="base" hangingPunct="0">
              <a:spcBef>
                <a:spcPct val="0"/>
              </a:spcBef>
              <a:spcAft>
                <a:spcPct val="0"/>
              </a:spcAft>
              <a:defRPr sz="1400">
                <a:solidFill>
                  <a:schemeClr val="tx1"/>
                </a:solidFill>
                <a:latin typeface="Arial" panose="020B0604020202020204" pitchFamily="34" charset="0"/>
              </a:defRPr>
            </a:lvl9pPr>
          </a:lstStyle>
          <a:p>
            <a:fld id="{29C96077-B086-4996-9C10-DFEAA4A56D9F}" type="slidenum">
              <a:rPr lang="en-US" altLang="en-US" sz="1100"/>
              <a:pPr/>
              <a:t>1</a:t>
            </a:fld>
            <a:endParaRPr lang="en-US" altLang="en-US" sz="110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purpose of this briefing is to serve as a guide or template for the ISB-SIB changeover. </a:t>
            </a:r>
          </a:p>
          <a:p>
            <a:endParaRPr lang="en-US" altLang="en-US" smtClean="0"/>
          </a:p>
          <a:p>
            <a:r>
              <a:rPr lang="en-US" altLang="en-US" smtClean="0"/>
              <a:t>Every mishap has its own unique set of circumstances and the needed briefing items may be different than those presented on this template. </a:t>
            </a:r>
          </a:p>
          <a:p>
            <a:endParaRPr lang="en-US" altLang="en-US" smtClean="0"/>
          </a:p>
          <a:p>
            <a:r>
              <a:rPr lang="en-US" altLang="en-US" smtClean="0"/>
              <a:t>This brief is not intended to be all inclusive but represents a starting point for items/issues to brief. </a:t>
            </a:r>
          </a:p>
          <a:p>
            <a:endParaRPr lang="en-US" altLang="en-US" smtClean="0"/>
          </a:p>
          <a:p>
            <a:r>
              <a:rPr lang="en-US" altLang="en-US" b="1" smtClean="0"/>
              <a:t>NOTE: The briefing might contain privileged safety information (for example statements made to the ISB by the mishap pilot under a promise of confidentiality) and should be marked as such when required </a:t>
            </a:r>
          </a:p>
        </p:txBody>
      </p:sp>
    </p:spTree>
    <p:extLst>
      <p:ext uri="{BB962C8B-B14F-4D97-AF65-F5344CB8AC3E}">
        <p14:creationId xmlns:p14="http://schemas.microsoft.com/office/powerpoint/2010/main" val="23513184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400">
                <a:solidFill>
                  <a:schemeClr val="tx1"/>
                </a:solidFill>
                <a:latin typeface="Arial" panose="020B0604020202020204" pitchFamily="34" charset="0"/>
              </a:defRPr>
            </a:lvl1pPr>
            <a:lvl2pPr marL="747713" indent="-287338" defTabSz="928688">
              <a:defRPr sz="1400">
                <a:solidFill>
                  <a:schemeClr val="tx1"/>
                </a:solidFill>
                <a:latin typeface="Arial" panose="020B0604020202020204" pitchFamily="34" charset="0"/>
              </a:defRPr>
            </a:lvl2pPr>
            <a:lvl3pPr marL="1150938" indent="-230188" defTabSz="928688">
              <a:defRPr sz="1400">
                <a:solidFill>
                  <a:schemeClr val="tx1"/>
                </a:solidFill>
                <a:latin typeface="Arial" panose="020B0604020202020204" pitchFamily="34" charset="0"/>
              </a:defRPr>
            </a:lvl3pPr>
            <a:lvl4pPr marL="1611313" indent="-230188" defTabSz="928688">
              <a:defRPr sz="1400">
                <a:solidFill>
                  <a:schemeClr val="tx1"/>
                </a:solidFill>
                <a:latin typeface="Arial" panose="020B0604020202020204" pitchFamily="34" charset="0"/>
              </a:defRPr>
            </a:lvl4pPr>
            <a:lvl5pPr marL="2071688" indent="-230188" defTabSz="928688">
              <a:defRPr sz="1400">
                <a:solidFill>
                  <a:schemeClr val="tx1"/>
                </a:solidFill>
                <a:latin typeface="Arial" panose="020B0604020202020204" pitchFamily="34" charset="0"/>
              </a:defRPr>
            </a:lvl5pPr>
            <a:lvl6pPr marL="2528888" indent="-230188" algn="ctr" defTabSz="928688" eaLnBrk="0" fontAlgn="base" hangingPunct="0">
              <a:spcBef>
                <a:spcPct val="0"/>
              </a:spcBef>
              <a:spcAft>
                <a:spcPct val="0"/>
              </a:spcAft>
              <a:defRPr sz="1400">
                <a:solidFill>
                  <a:schemeClr val="tx1"/>
                </a:solidFill>
                <a:latin typeface="Arial" panose="020B0604020202020204" pitchFamily="34" charset="0"/>
              </a:defRPr>
            </a:lvl6pPr>
            <a:lvl7pPr marL="2986088" indent="-230188" algn="ctr" defTabSz="928688" eaLnBrk="0" fontAlgn="base" hangingPunct="0">
              <a:spcBef>
                <a:spcPct val="0"/>
              </a:spcBef>
              <a:spcAft>
                <a:spcPct val="0"/>
              </a:spcAft>
              <a:defRPr sz="1400">
                <a:solidFill>
                  <a:schemeClr val="tx1"/>
                </a:solidFill>
                <a:latin typeface="Arial" panose="020B0604020202020204" pitchFamily="34" charset="0"/>
              </a:defRPr>
            </a:lvl7pPr>
            <a:lvl8pPr marL="3443288" indent="-230188" algn="ctr" defTabSz="928688" eaLnBrk="0" fontAlgn="base" hangingPunct="0">
              <a:spcBef>
                <a:spcPct val="0"/>
              </a:spcBef>
              <a:spcAft>
                <a:spcPct val="0"/>
              </a:spcAft>
              <a:defRPr sz="1400">
                <a:solidFill>
                  <a:schemeClr val="tx1"/>
                </a:solidFill>
                <a:latin typeface="Arial" panose="020B0604020202020204" pitchFamily="34" charset="0"/>
              </a:defRPr>
            </a:lvl8pPr>
            <a:lvl9pPr marL="3900488" indent="-230188" algn="ctr" defTabSz="928688" eaLnBrk="0" fontAlgn="base" hangingPunct="0">
              <a:spcBef>
                <a:spcPct val="0"/>
              </a:spcBef>
              <a:spcAft>
                <a:spcPct val="0"/>
              </a:spcAft>
              <a:defRPr sz="1400">
                <a:solidFill>
                  <a:schemeClr val="tx1"/>
                </a:solidFill>
                <a:latin typeface="Arial" panose="020B0604020202020204" pitchFamily="34" charset="0"/>
              </a:defRPr>
            </a:lvl9pPr>
          </a:lstStyle>
          <a:p>
            <a:fld id="{BEB183D1-F774-4314-8A31-DFF8FC28A7A8}" type="slidenum">
              <a:rPr lang="en-US" altLang="en-US" sz="1200"/>
              <a:pPr/>
              <a:t>10</a:t>
            </a:fld>
            <a:endParaRPr lang="en-US" altLang="en-US" sz="120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Use this slide to discuss the status and description of the crash site.  Topics can include HAZMET, site hazards, size of the debris field, security at the site, any missing aircraft wreckage, EAL procedures, etc. </a:t>
            </a:r>
          </a:p>
        </p:txBody>
      </p:sp>
    </p:spTree>
    <p:extLst>
      <p:ext uri="{BB962C8B-B14F-4D97-AF65-F5344CB8AC3E}">
        <p14:creationId xmlns:p14="http://schemas.microsoft.com/office/powerpoint/2010/main" val="2153257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400">
                <a:solidFill>
                  <a:schemeClr val="tx1"/>
                </a:solidFill>
                <a:latin typeface="Arial" panose="020B0604020202020204" pitchFamily="34" charset="0"/>
              </a:defRPr>
            </a:lvl1pPr>
            <a:lvl2pPr marL="747713" indent="-287338" defTabSz="928688">
              <a:defRPr sz="1400">
                <a:solidFill>
                  <a:schemeClr val="tx1"/>
                </a:solidFill>
                <a:latin typeface="Arial" panose="020B0604020202020204" pitchFamily="34" charset="0"/>
              </a:defRPr>
            </a:lvl2pPr>
            <a:lvl3pPr marL="1150938" indent="-230188" defTabSz="928688">
              <a:defRPr sz="1400">
                <a:solidFill>
                  <a:schemeClr val="tx1"/>
                </a:solidFill>
                <a:latin typeface="Arial" panose="020B0604020202020204" pitchFamily="34" charset="0"/>
              </a:defRPr>
            </a:lvl3pPr>
            <a:lvl4pPr marL="1611313" indent="-230188" defTabSz="928688">
              <a:defRPr sz="1400">
                <a:solidFill>
                  <a:schemeClr val="tx1"/>
                </a:solidFill>
                <a:latin typeface="Arial" panose="020B0604020202020204" pitchFamily="34" charset="0"/>
              </a:defRPr>
            </a:lvl4pPr>
            <a:lvl5pPr marL="2071688" indent="-230188" defTabSz="928688">
              <a:defRPr sz="1400">
                <a:solidFill>
                  <a:schemeClr val="tx1"/>
                </a:solidFill>
                <a:latin typeface="Arial" panose="020B0604020202020204" pitchFamily="34" charset="0"/>
              </a:defRPr>
            </a:lvl5pPr>
            <a:lvl6pPr marL="2528888" indent="-230188" algn="ctr" defTabSz="928688" eaLnBrk="0" fontAlgn="base" hangingPunct="0">
              <a:spcBef>
                <a:spcPct val="0"/>
              </a:spcBef>
              <a:spcAft>
                <a:spcPct val="0"/>
              </a:spcAft>
              <a:defRPr sz="1400">
                <a:solidFill>
                  <a:schemeClr val="tx1"/>
                </a:solidFill>
                <a:latin typeface="Arial" panose="020B0604020202020204" pitchFamily="34" charset="0"/>
              </a:defRPr>
            </a:lvl6pPr>
            <a:lvl7pPr marL="2986088" indent="-230188" algn="ctr" defTabSz="928688" eaLnBrk="0" fontAlgn="base" hangingPunct="0">
              <a:spcBef>
                <a:spcPct val="0"/>
              </a:spcBef>
              <a:spcAft>
                <a:spcPct val="0"/>
              </a:spcAft>
              <a:defRPr sz="1400">
                <a:solidFill>
                  <a:schemeClr val="tx1"/>
                </a:solidFill>
                <a:latin typeface="Arial" panose="020B0604020202020204" pitchFamily="34" charset="0"/>
              </a:defRPr>
            </a:lvl7pPr>
            <a:lvl8pPr marL="3443288" indent="-230188" algn="ctr" defTabSz="928688" eaLnBrk="0" fontAlgn="base" hangingPunct="0">
              <a:spcBef>
                <a:spcPct val="0"/>
              </a:spcBef>
              <a:spcAft>
                <a:spcPct val="0"/>
              </a:spcAft>
              <a:defRPr sz="1400">
                <a:solidFill>
                  <a:schemeClr val="tx1"/>
                </a:solidFill>
                <a:latin typeface="Arial" panose="020B0604020202020204" pitchFamily="34" charset="0"/>
              </a:defRPr>
            </a:lvl8pPr>
            <a:lvl9pPr marL="3900488" indent="-230188" algn="ctr" defTabSz="928688" eaLnBrk="0" fontAlgn="base" hangingPunct="0">
              <a:spcBef>
                <a:spcPct val="0"/>
              </a:spcBef>
              <a:spcAft>
                <a:spcPct val="0"/>
              </a:spcAft>
              <a:defRPr sz="1400">
                <a:solidFill>
                  <a:schemeClr val="tx1"/>
                </a:solidFill>
                <a:latin typeface="Arial" panose="020B0604020202020204" pitchFamily="34" charset="0"/>
              </a:defRPr>
            </a:lvl9pPr>
          </a:lstStyle>
          <a:p>
            <a:fld id="{CEA19AD7-95A3-48F4-BFF2-B90CC14E3A06}" type="slidenum">
              <a:rPr lang="en-US" altLang="en-US" sz="1200"/>
              <a:pPr/>
              <a:t>11</a:t>
            </a:fld>
            <a:endParaRPr lang="en-US" altLang="en-US" sz="120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Use this slide to discuss the status of the mishap pilot/crew, etc.  </a:t>
            </a:r>
          </a:p>
          <a:p>
            <a:endParaRPr lang="en-US" altLang="en-US" smtClean="0"/>
          </a:p>
          <a:p>
            <a:r>
              <a:rPr lang="en-US" altLang="en-US" smtClean="0"/>
              <a:t>This slide can also be used to discuss interviews accomplished, tox testing accomplished, injuries status, etc. </a:t>
            </a:r>
          </a:p>
        </p:txBody>
      </p:sp>
    </p:spTree>
    <p:extLst>
      <p:ext uri="{BB962C8B-B14F-4D97-AF65-F5344CB8AC3E}">
        <p14:creationId xmlns:p14="http://schemas.microsoft.com/office/powerpoint/2010/main" val="21194275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400">
                <a:solidFill>
                  <a:schemeClr val="tx1"/>
                </a:solidFill>
                <a:latin typeface="Arial" panose="020B0604020202020204" pitchFamily="34" charset="0"/>
              </a:defRPr>
            </a:lvl1pPr>
            <a:lvl2pPr marL="747713" indent="-287338" defTabSz="928688">
              <a:defRPr sz="1400">
                <a:solidFill>
                  <a:schemeClr val="tx1"/>
                </a:solidFill>
                <a:latin typeface="Arial" panose="020B0604020202020204" pitchFamily="34" charset="0"/>
              </a:defRPr>
            </a:lvl2pPr>
            <a:lvl3pPr marL="1150938" indent="-230188" defTabSz="928688">
              <a:defRPr sz="1400">
                <a:solidFill>
                  <a:schemeClr val="tx1"/>
                </a:solidFill>
                <a:latin typeface="Arial" panose="020B0604020202020204" pitchFamily="34" charset="0"/>
              </a:defRPr>
            </a:lvl3pPr>
            <a:lvl4pPr marL="1611313" indent="-230188" defTabSz="928688">
              <a:defRPr sz="1400">
                <a:solidFill>
                  <a:schemeClr val="tx1"/>
                </a:solidFill>
                <a:latin typeface="Arial" panose="020B0604020202020204" pitchFamily="34" charset="0"/>
              </a:defRPr>
            </a:lvl4pPr>
            <a:lvl5pPr marL="2071688" indent="-230188" defTabSz="928688">
              <a:defRPr sz="1400">
                <a:solidFill>
                  <a:schemeClr val="tx1"/>
                </a:solidFill>
                <a:latin typeface="Arial" panose="020B0604020202020204" pitchFamily="34" charset="0"/>
              </a:defRPr>
            </a:lvl5pPr>
            <a:lvl6pPr marL="2528888" indent="-230188" algn="ctr" defTabSz="928688" eaLnBrk="0" fontAlgn="base" hangingPunct="0">
              <a:spcBef>
                <a:spcPct val="0"/>
              </a:spcBef>
              <a:spcAft>
                <a:spcPct val="0"/>
              </a:spcAft>
              <a:defRPr sz="1400">
                <a:solidFill>
                  <a:schemeClr val="tx1"/>
                </a:solidFill>
                <a:latin typeface="Arial" panose="020B0604020202020204" pitchFamily="34" charset="0"/>
              </a:defRPr>
            </a:lvl6pPr>
            <a:lvl7pPr marL="2986088" indent="-230188" algn="ctr" defTabSz="928688" eaLnBrk="0" fontAlgn="base" hangingPunct="0">
              <a:spcBef>
                <a:spcPct val="0"/>
              </a:spcBef>
              <a:spcAft>
                <a:spcPct val="0"/>
              </a:spcAft>
              <a:defRPr sz="1400">
                <a:solidFill>
                  <a:schemeClr val="tx1"/>
                </a:solidFill>
                <a:latin typeface="Arial" panose="020B0604020202020204" pitchFamily="34" charset="0"/>
              </a:defRPr>
            </a:lvl7pPr>
            <a:lvl8pPr marL="3443288" indent="-230188" algn="ctr" defTabSz="928688" eaLnBrk="0" fontAlgn="base" hangingPunct="0">
              <a:spcBef>
                <a:spcPct val="0"/>
              </a:spcBef>
              <a:spcAft>
                <a:spcPct val="0"/>
              </a:spcAft>
              <a:defRPr sz="1400">
                <a:solidFill>
                  <a:schemeClr val="tx1"/>
                </a:solidFill>
                <a:latin typeface="Arial" panose="020B0604020202020204" pitchFamily="34" charset="0"/>
              </a:defRPr>
            </a:lvl8pPr>
            <a:lvl9pPr marL="3900488" indent="-230188" algn="ctr" defTabSz="928688" eaLnBrk="0" fontAlgn="base" hangingPunct="0">
              <a:spcBef>
                <a:spcPct val="0"/>
              </a:spcBef>
              <a:spcAft>
                <a:spcPct val="0"/>
              </a:spcAft>
              <a:defRPr sz="1400">
                <a:solidFill>
                  <a:schemeClr val="tx1"/>
                </a:solidFill>
                <a:latin typeface="Arial" panose="020B0604020202020204" pitchFamily="34" charset="0"/>
              </a:defRPr>
            </a:lvl9pPr>
          </a:lstStyle>
          <a:p>
            <a:fld id="{7DCBF76A-AA73-437E-A269-175C1FD4EFA0}" type="slidenum">
              <a:rPr lang="en-US" altLang="en-US" sz="1200"/>
              <a:pPr/>
              <a:t>12</a:t>
            </a:fld>
            <a:endParaRPr lang="en-US" altLang="en-US" sz="120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If the mishap involves fatalities this slide can be utilized to discuss status of the remains, actions accomplished to date, contact to date with the Joint Pathology Center, etc. </a:t>
            </a:r>
          </a:p>
        </p:txBody>
      </p:sp>
    </p:spTree>
    <p:extLst>
      <p:ext uri="{BB962C8B-B14F-4D97-AF65-F5344CB8AC3E}">
        <p14:creationId xmlns:p14="http://schemas.microsoft.com/office/powerpoint/2010/main" val="33950236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400">
                <a:solidFill>
                  <a:schemeClr val="tx1"/>
                </a:solidFill>
                <a:latin typeface="Arial" panose="020B0604020202020204" pitchFamily="34" charset="0"/>
              </a:defRPr>
            </a:lvl1pPr>
            <a:lvl2pPr marL="747713" indent="-287338" defTabSz="928688">
              <a:defRPr sz="1400">
                <a:solidFill>
                  <a:schemeClr val="tx1"/>
                </a:solidFill>
                <a:latin typeface="Arial" panose="020B0604020202020204" pitchFamily="34" charset="0"/>
              </a:defRPr>
            </a:lvl2pPr>
            <a:lvl3pPr marL="1150938" indent="-230188" defTabSz="928688">
              <a:defRPr sz="1400">
                <a:solidFill>
                  <a:schemeClr val="tx1"/>
                </a:solidFill>
                <a:latin typeface="Arial" panose="020B0604020202020204" pitchFamily="34" charset="0"/>
              </a:defRPr>
            </a:lvl3pPr>
            <a:lvl4pPr marL="1611313" indent="-230188" defTabSz="928688">
              <a:defRPr sz="1400">
                <a:solidFill>
                  <a:schemeClr val="tx1"/>
                </a:solidFill>
                <a:latin typeface="Arial" panose="020B0604020202020204" pitchFamily="34" charset="0"/>
              </a:defRPr>
            </a:lvl4pPr>
            <a:lvl5pPr marL="2071688" indent="-230188" defTabSz="928688">
              <a:defRPr sz="1400">
                <a:solidFill>
                  <a:schemeClr val="tx1"/>
                </a:solidFill>
                <a:latin typeface="Arial" panose="020B0604020202020204" pitchFamily="34" charset="0"/>
              </a:defRPr>
            </a:lvl5pPr>
            <a:lvl6pPr marL="2528888" indent="-230188" algn="ctr" defTabSz="928688" eaLnBrk="0" fontAlgn="base" hangingPunct="0">
              <a:spcBef>
                <a:spcPct val="0"/>
              </a:spcBef>
              <a:spcAft>
                <a:spcPct val="0"/>
              </a:spcAft>
              <a:defRPr sz="1400">
                <a:solidFill>
                  <a:schemeClr val="tx1"/>
                </a:solidFill>
                <a:latin typeface="Arial" panose="020B0604020202020204" pitchFamily="34" charset="0"/>
              </a:defRPr>
            </a:lvl6pPr>
            <a:lvl7pPr marL="2986088" indent="-230188" algn="ctr" defTabSz="928688" eaLnBrk="0" fontAlgn="base" hangingPunct="0">
              <a:spcBef>
                <a:spcPct val="0"/>
              </a:spcBef>
              <a:spcAft>
                <a:spcPct val="0"/>
              </a:spcAft>
              <a:defRPr sz="1400">
                <a:solidFill>
                  <a:schemeClr val="tx1"/>
                </a:solidFill>
                <a:latin typeface="Arial" panose="020B0604020202020204" pitchFamily="34" charset="0"/>
              </a:defRPr>
            </a:lvl7pPr>
            <a:lvl8pPr marL="3443288" indent="-230188" algn="ctr" defTabSz="928688" eaLnBrk="0" fontAlgn="base" hangingPunct="0">
              <a:spcBef>
                <a:spcPct val="0"/>
              </a:spcBef>
              <a:spcAft>
                <a:spcPct val="0"/>
              </a:spcAft>
              <a:defRPr sz="1400">
                <a:solidFill>
                  <a:schemeClr val="tx1"/>
                </a:solidFill>
                <a:latin typeface="Arial" panose="020B0604020202020204" pitchFamily="34" charset="0"/>
              </a:defRPr>
            </a:lvl8pPr>
            <a:lvl9pPr marL="3900488" indent="-230188" algn="ctr" defTabSz="928688" eaLnBrk="0" fontAlgn="base" hangingPunct="0">
              <a:spcBef>
                <a:spcPct val="0"/>
              </a:spcBef>
              <a:spcAft>
                <a:spcPct val="0"/>
              </a:spcAft>
              <a:defRPr sz="1400">
                <a:solidFill>
                  <a:schemeClr val="tx1"/>
                </a:solidFill>
                <a:latin typeface="Arial" panose="020B0604020202020204" pitchFamily="34" charset="0"/>
              </a:defRPr>
            </a:lvl9pPr>
          </a:lstStyle>
          <a:p>
            <a:fld id="{E0AFB7F2-7D1C-4E75-AEBB-6B87E99271D8}" type="slidenum">
              <a:rPr lang="en-US" altLang="en-US" sz="1200"/>
              <a:pPr/>
              <a:t>13</a:t>
            </a:fld>
            <a:endParaRPr lang="en-US" altLang="en-US" sz="120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Use this slide to discuss the status of the mishap aircraft if not destroyed (i.e. impounded in hangar XX, etc.) </a:t>
            </a:r>
          </a:p>
          <a:p>
            <a:endParaRPr lang="en-US" altLang="en-US" smtClean="0"/>
          </a:p>
          <a:p>
            <a:r>
              <a:rPr lang="en-US" altLang="en-US" smtClean="0"/>
              <a:t>This slide can also be used to discuss impoundment of AGE, FDR recovery, location of impounded maintenance and pilot’s records, etc. </a:t>
            </a:r>
          </a:p>
        </p:txBody>
      </p:sp>
    </p:spTree>
    <p:extLst>
      <p:ext uri="{BB962C8B-B14F-4D97-AF65-F5344CB8AC3E}">
        <p14:creationId xmlns:p14="http://schemas.microsoft.com/office/powerpoint/2010/main" val="2226950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400">
                <a:solidFill>
                  <a:schemeClr val="tx1"/>
                </a:solidFill>
                <a:latin typeface="Arial" panose="020B0604020202020204" pitchFamily="34" charset="0"/>
              </a:defRPr>
            </a:lvl1pPr>
            <a:lvl2pPr marL="747713" indent="-287338" defTabSz="928688">
              <a:defRPr sz="1400">
                <a:solidFill>
                  <a:schemeClr val="tx1"/>
                </a:solidFill>
                <a:latin typeface="Arial" panose="020B0604020202020204" pitchFamily="34" charset="0"/>
              </a:defRPr>
            </a:lvl2pPr>
            <a:lvl3pPr marL="1150938" indent="-230188" defTabSz="928688">
              <a:defRPr sz="1400">
                <a:solidFill>
                  <a:schemeClr val="tx1"/>
                </a:solidFill>
                <a:latin typeface="Arial" panose="020B0604020202020204" pitchFamily="34" charset="0"/>
              </a:defRPr>
            </a:lvl3pPr>
            <a:lvl4pPr marL="1611313" indent="-230188" defTabSz="928688">
              <a:defRPr sz="1400">
                <a:solidFill>
                  <a:schemeClr val="tx1"/>
                </a:solidFill>
                <a:latin typeface="Arial" panose="020B0604020202020204" pitchFamily="34" charset="0"/>
              </a:defRPr>
            </a:lvl4pPr>
            <a:lvl5pPr marL="2071688" indent="-230188" defTabSz="928688">
              <a:defRPr sz="1400">
                <a:solidFill>
                  <a:schemeClr val="tx1"/>
                </a:solidFill>
                <a:latin typeface="Arial" panose="020B0604020202020204" pitchFamily="34" charset="0"/>
              </a:defRPr>
            </a:lvl5pPr>
            <a:lvl6pPr marL="2528888" indent="-230188" algn="ctr" defTabSz="928688" eaLnBrk="0" fontAlgn="base" hangingPunct="0">
              <a:spcBef>
                <a:spcPct val="0"/>
              </a:spcBef>
              <a:spcAft>
                <a:spcPct val="0"/>
              </a:spcAft>
              <a:defRPr sz="1400">
                <a:solidFill>
                  <a:schemeClr val="tx1"/>
                </a:solidFill>
                <a:latin typeface="Arial" panose="020B0604020202020204" pitchFamily="34" charset="0"/>
              </a:defRPr>
            </a:lvl6pPr>
            <a:lvl7pPr marL="2986088" indent="-230188" algn="ctr" defTabSz="928688" eaLnBrk="0" fontAlgn="base" hangingPunct="0">
              <a:spcBef>
                <a:spcPct val="0"/>
              </a:spcBef>
              <a:spcAft>
                <a:spcPct val="0"/>
              </a:spcAft>
              <a:defRPr sz="1400">
                <a:solidFill>
                  <a:schemeClr val="tx1"/>
                </a:solidFill>
                <a:latin typeface="Arial" panose="020B0604020202020204" pitchFamily="34" charset="0"/>
              </a:defRPr>
            </a:lvl7pPr>
            <a:lvl8pPr marL="3443288" indent="-230188" algn="ctr" defTabSz="928688" eaLnBrk="0" fontAlgn="base" hangingPunct="0">
              <a:spcBef>
                <a:spcPct val="0"/>
              </a:spcBef>
              <a:spcAft>
                <a:spcPct val="0"/>
              </a:spcAft>
              <a:defRPr sz="1400">
                <a:solidFill>
                  <a:schemeClr val="tx1"/>
                </a:solidFill>
                <a:latin typeface="Arial" panose="020B0604020202020204" pitchFamily="34" charset="0"/>
              </a:defRPr>
            </a:lvl8pPr>
            <a:lvl9pPr marL="3900488" indent="-230188" algn="ctr" defTabSz="928688" eaLnBrk="0" fontAlgn="base" hangingPunct="0">
              <a:spcBef>
                <a:spcPct val="0"/>
              </a:spcBef>
              <a:spcAft>
                <a:spcPct val="0"/>
              </a:spcAft>
              <a:defRPr sz="1400">
                <a:solidFill>
                  <a:schemeClr val="tx1"/>
                </a:solidFill>
                <a:latin typeface="Arial" panose="020B0604020202020204" pitchFamily="34" charset="0"/>
              </a:defRPr>
            </a:lvl9pPr>
          </a:lstStyle>
          <a:p>
            <a:fld id="{9A660BC4-60CE-4D6F-A42F-07182600E547}" type="slidenum">
              <a:rPr lang="en-US" altLang="en-US" sz="1200"/>
              <a:pPr/>
              <a:t>14</a:t>
            </a:fld>
            <a:endParaRPr lang="en-US" altLang="en-US" sz="120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solidFill>
                  <a:schemeClr val="tx2"/>
                </a:solidFill>
              </a:rPr>
              <a:t>Use this slide to discuss tox testing accomplished to date, who was tox tested, dates tested, etc. </a:t>
            </a:r>
          </a:p>
        </p:txBody>
      </p:sp>
    </p:spTree>
    <p:extLst>
      <p:ext uri="{BB962C8B-B14F-4D97-AF65-F5344CB8AC3E}">
        <p14:creationId xmlns:p14="http://schemas.microsoft.com/office/powerpoint/2010/main" val="14071527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400">
                <a:solidFill>
                  <a:schemeClr val="tx1"/>
                </a:solidFill>
                <a:latin typeface="Arial" panose="020B0604020202020204" pitchFamily="34" charset="0"/>
              </a:defRPr>
            </a:lvl1pPr>
            <a:lvl2pPr marL="747713" indent="-287338" defTabSz="928688">
              <a:defRPr sz="1400">
                <a:solidFill>
                  <a:schemeClr val="tx1"/>
                </a:solidFill>
                <a:latin typeface="Arial" panose="020B0604020202020204" pitchFamily="34" charset="0"/>
              </a:defRPr>
            </a:lvl2pPr>
            <a:lvl3pPr marL="1150938" indent="-230188" defTabSz="928688">
              <a:defRPr sz="1400">
                <a:solidFill>
                  <a:schemeClr val="tx1"/>
                </a:solidFill>
                <a:latin typeface="Arial" panose="020B0604020202020204" pitchFamily="34" charset="0"/>
              </a:defRPr>
            </a:lvl3pPr>
            <a:lvl4pPr marL="1611313" indent="-230188" defTabSz="928688">
              <a:defRPr sz="1400">
                <a:solidFill>
                  <a:schemeClr val="tx1"/>
                </a:solidFill>
                <a:latin typeface="Arial" panose="020B0604020202020204" pitchFamily="34" charset="0"/>
              </a:defRPr>
            </a:lvl4pPr>
            <a:lvl5pPr marL="2071688" indent="-230188" defTabSz="928688">
              <a:defRPr sz="1400">
                <a:solidFill>
                  <a:schemeClr val="tx1"/>
                </a:solidFill>
                <a:latin typeface="Arial" panose="020B0604020202020204" pitchFamily="34" charset="0"/>
              </a:defRPr>
            </a:lvl5pPr>
            <a:lvl6pPr marL="2528888" indent="-230188" algn="ctr" defTabSz="928688" eaLnBrk="0" fontAlgn="base" hangingPunct="0">
              <a:spcBef>
                <a:spcPct val="0"/>
              </a:spcBef>
              <a:spcAft>
                <a:spcPct val="0"/>
              </a:spcAft>
              <a:defRPr sz="1400">
                <a:solidFill>
                  <a:schemeClr val="tx1"/>
                </a:solidFill>
                <a:latin typeface="Arial" panose="020B0604020202020204" pitchFamily="34" charset="0"/>
              </a:defRPr>
            </a:lvl6pPr>
            <a:lvl7pPr marL="2986088" indent="-230188" algn="ctr" defTabSz="928688" eaLnBrk="0" fontAlgn="base" hangingPunct="0">
              <a:spcBef>
                <a:spcPct val="0"/>
              </a:spcBef>
              <a:spcAft>
                <a:spcPct val="0"/>
              </a:spcAft>
              <a:defRPr sz="1400">
                <a:solidFill>
                  <a:schemeClr val="tx1"/>
                </a:solidFill>
                <a:latin typeface="Arial" panose="020B0604020202020204" pitchFamily="34" charset="0"/>
              </a:defRPr>
            </a:lvl7pPr>
            <a:lvl8pPr marL="3443288" indent="-230188" algn="ctr" defTabSz="928688" eaLnBrk="0" fontAlgn="base" hangingPunct="0">
              <a:spcBef>
                <a:spcPct val="0"/>
              </a:spcBef>
              <a:spcAft>
                <a:spcPct val="0"/>
              </a:spcAft>
              <a:defRPr sz="1400">
                <a:solidFill>
                  <a:schemeClr val="tx1"/>
                </a:solidFill>
                <a:latin typeface="Arial" panose="020B0604020202020204" pitchFamily="34" charset="0"/>
              </a:defRPr>
            </a:lvl8pPr>
            <a:lvl9pPr marL="3900488" indent="-230188" algn="ctr" defTabSz="928688" eaLnBrk="0" fontAlgn="base" hangingPunct="0">
              <a:spcBef>
                <a:spcPct val="0"/>
              </a:spcBef>
              <a:spcAft>
                <a:spcPct val="0"/>
              </a:spcAft>
              <a:defRPr sz="1400">
                <a:solidFill>
                  <a:schemeClr val="tx1"/>
                </a:solidFill>
                <a:latin typeface="Arial" panose="020B0604020202020204" pitchFamily="34" charset="0"/>
              </a:defRPr>
            </a:lvl9pPr>
          </a:lstStyle>
          <a:p>
            <a:fld id="{919EC468-68C1-40E8-93D3-6F3B6EE1F235}" type="slidenum">
              <a:rPr lang="en-US" altLang="en-US" sz="1200"/>
              <a:pPr/>
              <a:t>15</a:t>
            </a:fld>
            <a:endParaRPr lang="en-US" altLang="en-US" sz="120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Discuss interviews accomplished to date, whether verbal or written, dates interviewed, whether the interviews were privileged or non-privileged, etc.</a:t>
            </a:r>
          </a:p>
        </p:txBody>
      </p:sp>
    </p:spTree>
    <p:extLst>
      <p:ext uri="{BB962C8B-B14F-4D97-AF65-F5344CB8AC3E}">
        <p14:creationId xmlns:p14="http://schemas.microsoft.com/office/powerpoint/2010/main" val="20154939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400">
                <a:solidFill>
                  <a:schemeClr val="tx1"/>
                </a:solidFill>
                <a:latin typeface="Arial" panose="020B0604020202020204" pitchFamily="34" charset="0"/>
              </a:defRPr>
            </a:lvl1pPr>
            <a:lvl2pPr marL="747713" indent="-287338" defTabSz="928688">
              <a:defRPr sz="1400">
                <a:solidFill>
                  <a:schemeClr val="tx1"/>
                </a:solidFill>
                <a:latin typeface="Arial" panose="020B0604020202020204" pitchFamily="34" charset="0"/>
              </a:defRPr>
            </a:lvl2pPr>
            <a:lvl3pPr marL="1150938" indent="-230188" defTabSz="928688">
              <a:defRPr sz="1400">
                <a:solidFill>
                  <a:schemeClr val="tx1"/>
                </a:solidFill>
                <a:latin typeface="Arial" panose="020B0604020202020204" pitchFamily="34" charset="0"/>
              </a:defRPr>
            </a:lvl3pPr>
            <a:lvl4pPr marL="1611313" indent="-230188" defTabSz="928688">
              <a:defRPr sz="1400">
                <a:solidFill>
                  <a:schemeClr val="tx1"/>
                </a:solidFill>
                <a:latin typeface="Arial" panose="020B0604020202020204" pitchFamily="34" charset="0"/>
              </a:defRPr>
            </a:lvl4pPr>
            <a:lvl5pPr marL="2071688" indent="-230188" defTabSz="928688">
              <a:defRPr sz="1400">
                <a:solidFill>
                  <a:schemeClr val="tx1"/>
                </a:solidFill>
                <a:latin typeface="Arial" panose="020B0604020202020204" pitchFamily="34" charset="0"/>
              </a:defRPr>
            </a:lvl5pPr>
            <a:lvl6pPr marL="2528888" indent="-230188" algn="ctr" defTabSz="928688" eaLnBrk="0" fontAlgn="base" hangingPunct="0">
              <a:spcBef>
                <a:spcPct val="0"/>
              </a:spcBef>
              <a:spcAft>
                <a:spcPct val="0"/>
              </a:spcAft>
              <a:defRPr sz="1400">
                <a:solidFill>
                  <a:schemeClr val="tx1"/>
                </a:solidFill>
                <a:latin typeface="Arial" panose="020B0604020202020204" pitchFamily="34" charset="0"/>
              </a:defRPr>
            </a:lvl6pPr>
            <a:lvl7pPr marL="2986088" indent="-230188" algn="ctr" defTabSz="928688" eaLnBrk="0" fontAlgn="base" hangingPunct="0">
              <a:spcBef>
                <a:spcPct val="0"/>
              </a:spcBef>
              <a:spcAft>
                <a:spcPct val="0"/>
              </a:spcAft>
              <a:defRPr sz="1400">
                <a:solidFill>
                  <a:schemeClr val="tx1"/>
                </a:solidFill>
                <a:latin typeface="Arial" panose="020B0604020202020204" pitchFamily="34" charset="0"/>
              </a:defRPr>
            </a:lvl7pPr>
            <a:lvl8pPr marL="3443288" indent="-230188" algn="ctr" defTabSz="928688" eaLnBrk="0" fontAlgn="base" hangingPunct="0">
              <a:spcBef>
                <a:spcPct val="0"/>
              </a:spcBef>
              <a:spcAft>
                <a:spcPct val="0"/>
              </a:spcAft>
              <a:defRPr sz="1400">
                <a:solidFill>
                  <a:schemeClr val="tx1"/>
                </a:solidFill>
                <a:latin typeface="Arial" panose="020B0604020202020204" pitchFamily="34" charset="0"/>
              </a:defRPr>
            </a:lvl8pPr>
            <a:lvl9pPr marL="3900488" indent="-230188" algn="ctr" defTabSz="928688" eaLnBrk="0" fontAlgn="base" hangingPunct="0">
              <a:spcBef>
                <a:spcPct val="0"/>
              </a:spcBef>
              <a:spcAft>
                <a:spcPct val="0"/>
              </a:spcAft>
              <a:defRPr sz="1400">
                <a:solidFill>
                  <a:schemeClr val="tx1"/>
                </a:solidFill>
                <a:latin typeface="Arial" panose="020B0604020202020204" pitchFamily="34" charset="0"/>
              </a:defRPr>
            </a:lvl9pPr>
          </a:lstStyle>
          <a:p>
            <a:fld id="{1AC3EC31-85A3-4E1F-8591-80B17E548EE1}" type="slidenum">
              <a:rPr lang="en-US" altLang="en-US" sz="1200"/>
              <a:pPr/>
              <a:t>16</a:t>
            </a:fld>
            <a:endParaRPr lang="en-US" altLang="en-US" sz="1200"/>
          </a:p>
        </p:txBody>
      </p:sp>
      <p:sp>
        <p:nvSpPr>
          <p:cNvPr id="41987" name="Rectangle 2"/>
          <p:cNvSpPr>
            <a:spLocks noGrp="1" noRot="1" noChangeAspect="1" noChangeArrowheads="1" noTextEdit="1"/>
          </p:cNvSpPr>
          <p:nvPr>
            <p:ph type="sldImg"/>
          </p:nvPr>
        </p:nvSpPr>
        <p:spPr>
          <a:xfrm>
            <a:off x="1182688" y="703263"/>
            <a:ext cx="4622800" cy="3467100"/>
          </a:xfrm>
          <a:ln w="12700" cap="flat">
            <a:solidFill>
              <a:schemeClr val="tx1"/>
            </a:solidFill>
          </a:ln>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28" tIns="45256" rIns="92128" bIns="45256"/>
          <a:lstStyle/>
          <a:p>
            <a:r>
              <a:rPr lang="en-US" altLang="en-US" smtClean="0"/>
              <a:t>This this slide to talk about all impounded records and evidence. </a:t>
            </a:r>
          </a:p>
          <a:p>
            <a:endParaRPr lang="en-US" altLang="en-US" smtClean="0"/>
          </a:p>
          <a:p>
            <a:r>
              <a:rPr lang="en-US" altLang="en-US" smtClean="0"/>
              <a:t>Areas to consider include:</a:t>
            </a:r>
          </a:p>
          <a:p>
            <a:endParaRPr lang="en-US" altLang="en-US" smtClean="0"/>
          </a:p>
          <a:p>
            <a:r>
              <a:rPr lang="en-US" altLang="en-US" smtClean="0"/>
              <a:t>Aircrew Records</a:t>
            </a:r>
          </a:p>
          <a:p>
            <a:pPr lvl="1"/>
            <a:r>
              <a:rPr lang="en-US" altLang="en-US" smtClean="0"/>
              <a:t>FEFs</a:t>
            </a:r>
          </a:p>
          <a:p>
            <a:pPr lvl="1"/>
            <a:r>
              <a:rPr lang="en-US" altLang="en-US" smtClean="0"/>
              <a:t>Go/No-Go</a:t>
            </a:r>
          </a:p>
          <a:p>
            <a:pPr lvl="1"/>
            <a:r>
              <a:rPr lang="en-US" altLang="en-US" smtClean="0"/>
              <a:t>Training Records</a:t>
            </a:r>
          </a:p>
          <a:p>
            <a:pPr lvl="1"/>
            <a:r>
              <a:rPr lang="en-US" altLang="en-US" smtClean="0"/>
              <a:t>Medical Records</a:t>
            </a:r>
          </a:p>
          <a:p>
            <a:pPr lvl="1"/>
            <a:r>
              <a:rPr lang="en-US" altLang="en-US" smtClean="0"/>
              <a:t>Dental Records</a:t>
            </a:r>
          </a:p>
          <a:p>
            <a:r>
              <a:rPr lang="en-US" altLang="en-US" smtClean="0"/>
              <a:t>Maintenance Records</a:t>
            </a:r>
          </a:p>
          <a:p>
            <a:pPr lvl="1"/>
            <a:r>
              <a:rPr lang="en-US" altLang="en-US" smtClean="0"/>
              <a:t>IMDS History</a:t>
            </a:r>
          </a:p>
          <a:p>
            <a:pPr lvl="1"/>
            <a:r>
              <a:rPr lang="en-US" altLang="en-US" smtClean="0"/>
              <a:t>Training Records	</a:t>
            </a:r>
          </a:p>
          <a:p>
            <a:pPr lvl="1"/>
            <a:r>
              <a:rPr lang="en-US" altLang="en-US" smtClean="0"/>
              <a:t>Aircraft Forms</a:t>
            </a:r>
          </a:p>
          <a:p>
            <a:pPr lvl="1"/>
            <a:r>
              <a:rPr lang="en-US" altLang="en-US" smtClean="0"/>
              <a:t>AGE Forms</a:t>
            </a:r>
          </a:p>
          <a:p>
            <a:r>
              <a:rPr lang="en-US" altLang="en-US" smtClean="0"/>
              <a:t>Air Traffic Control </a:t>
            </a:r>
          </a:p>
          <a:p>
            <a:pPr lvl="1"/>
            <a:r>
              <a:rPr lang="en-US" altLang="en-US" smtClean="0"/>
              <a:t>Radar Tapes</a:t>
            </a:r>
          </a:p>
          <a:p>
            <a:pPr lvl="1"/>
            <a:r>
              <a:rPr lang="en-US" altLang="en-US" smtClean="0"/>
              <a:t>Control Tower Recordings </a:t>
            </a:r>
          </a:p>
          <a:p>
            <a:pPr lvl="1"/>
            <a:r>
              <a:rPr lang="en-US" altLang="en-US" smtClean="0"/>
              <a:t>ACMI Recordings</a:t>
            </a:r>
          </a:p>
          <a:p>
            <a:r>
              <a:rPr lang="en-US" altLang="en-US" smtClean="0"/>
              <a:t>Other Aircraft</a:t>
            </a:r>
          </a:p>
          <a:p>
            <a:pPr lvl="1"/>
            <a:r>
              <a:rPr lang="en-US" altLang="en-US" smtClean="0"/>
              <a:t>FDR &amp; CVR data if applicable</a:t>
            </a:r>
          </a:p>
          <a:p>
            <a:pPr lvl="1"/>
            <a:r>
              <a:rPr lang="en-US" altLang="en-US" smtClean="0"/>
              <a:t>HUD recordings</a:t>
            </a:r>
          </a:p>
          <a:p>
            <a:endParaRPr lang="en-US" altLang="en-US" smtClean="0"/>
          </a:p>
        </p:txBody>
      </p:sp>
    </p:spTree>
    <p:extLst>
      <p:ext uri="{BB962C8B-B14F-4D97-AF65-F5344CB8AC3E}">
        <p14:creationId xmlns:p14="http://schemas.microsoft.com/office/powerpoint/2010/main" val="35304353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400">
                <a:solidFill>
                  <a:schemeClr val="tx1"/>
                </a:solidFill>
                <a:latin typeface="Arial" panose="020B0604020202020204" pitchFamily="34" charset="0"/>
              </a:defRPr>
            </a:lvl1pPr>
            <a:lvl2pPr marL="747713" indent="-287338" defTabSz="928688">
              <a:defRPr sz="1400">
                <a:solidFill>
                  <a:schemeClr val="tx1"/>
                </a:solidFill>
                <a:latin typeface="Arial" panose="020B0604020202020204" pitchFamily="34" charset="0"/>
              </a:defRPr>
            </a:lvl2pPr>
            <a:lvl3pPr marL="1150938" indent="-230188" defTabSz="928688">
              <a:defRPr sz="1400">
                <a:solidFill>
                  <a:schemeClr val="tx1"/>
                </a:solidFill>
                <a:latin typeface="Arial" panose="020B0604020202020204" pitchFamily="34" charset="0"/>
              </a:defRPr>
            </a:lvl3pPr>
            <a:lvl4pPr marL="1611313" indent="-230188" defTabSz="928688">
              <a:defRPr sz="1400">
                <a:solidFill>
                  <a:schemeClr val="tx1"/>
                </a:solidFill>
                <a:latin typeface="Arial" panose="020B0604020202020204" pitchFamily="34" charset="0"/>
              </a:defRPr>
            </a:lvl4pPr>
            <a:lvl5pPr marL="2071688" indent="-230188" defTabSz="928688">
              <a:defRPr sz="1400">
                <a:solidFill>
                  <a:schemeClr val="tx1"/>
                </a:solidFill>
                <a:latin typeface="Arial" panose="020B0604020202020204" pitchFamily="34" charset="0"/>
              </a:defRPr>
            </a:lvl5pPr>
            <a:lvl6pPr marL="2528888" indent="-230188" algn="ctr" defTabSz="928688" eaLnBrk="0" fontAlgn="base" hangingPunct="0">
              <a:spcBef>
                <a:spcPct val="0"/>
              </a:spcBef>
              <a:spcAft>
                <a:spcPct val="0"/>
              </a:spcAft>
              <a:defRPr sz="1400">
                <a:solidFill>
                  <a:schemeClr val="tx1"/>
                </a:solidFill>
                <a:latin typeface="Arial" panose="020B0604020202020204" pitchFamily="34" charset="0"/>
              </a:defRPr>
            </a:lvl6pPr>
            <a:lvl7pPr marL="2986088" indent="-230188" algn="ctr" defTabSz="928688" eaLnBrk="0" fontAlgn="base" hangingPunct="0">
              <a:spcBef>
                <a:spcPct val="0"/>
              </a:spcBef>
              <a:spcAft>
                <a:spcPct val="0"/>
              </a:spcAft>
              <a:defRPr sz="1400">
                <a:solidFill>
                  <a:schemeClr val="tx1"/>
                </a:solidFill>
                <a:latin typeface="Arial" panose="020B0604020202020204" pitchFamily="34" charset="0"/>
              </a:defRPr>
            </a:lvl7pPr>
            <a:lvl8pPr marL="3443288" indent="-230188" algn="ctr" defTabSz="928688" eaLnBrk="0" fontAlgn="base" hangingPunct="0">
              <a:spcBef>
                <a:spcPct val="0"/>
              </a:spcBef>
              <a:spcAft>
                <a:spcPct val="0"/>
              </a:spcAft>
              <a:defRPr sz="1400">
                <a:solidFill>
                  <a:schemeClr val="tx1"/>
                </a:solidFill>
                <a:latin typeface="Arial" panose="020B0604020202020204" pitchFamily="34" charset="0"/>
              </a:defRPr>
            </a:lvl8pPr>
            <a:lvl9pPr marL="3900488" indent="-230188" algn="ctr" defTabSz="928688" eaLnBrk="0" fontAlgn="base" hangingPunct="0">
              <a:spcBef>
                <a:spcPct val="0"/>
              </a:spcBef>
              <a:spcAft>
                <a:spcPct val="0"/>
              </a:spcAft>
              <a:defRPr sz="1400">
                <a:solidFill>
                  <a:schemeClr val="tx1"/>
                </a:solidFill>
                <a:latin typeface="Arial" panose="020B0604020202020204" pitchFamily="34" charset="0"/>
              </a:defRPr>
            </a:lvl9pPr>
          </a:lstStyle>
          <a:p>
            <a:fld id="{7901AB7D-CACC-486E-BF1A-7EDB0BDD04A2}" type="slidenum">
              <a:rPr lang="en-US" altLang="en-US" sz="1200"/>
              <a:pPr/>
              <a:t>17</a:t>
            </a:fld>
            <a:endParaRPr lang="en-US" altLang="en-US" sz="1200"/>
          </a:p>
        </p:txBody>
      </p:sp>
      <p:sp>
        <p:nvSpPr>
          <p:cNvPr id="44035" name="Rectangle 2"/>
          <p:cNvSpPr>
            <a:spLocks noGrp="1" noRot="1" noChangeAspect="1" noChangeArrowheads="1" noTextEdit="1"/>
          </p:cNvSpPr>
          <p:nvPr>
            <p:ph type="sldImg"/>
          </p:nvPr>
        </p:nvSpPr>
        <p:spPr>
          <a:xfrm>
            <a:off x="1182688" y="703263"/>
            <a:ext cx="4622800" cy="3467100"/>
          </a:xfrm>
          <a:ln w="12700" cap="flat">
            <a:solidFill>
              <a:schemeClr val="tx1"/>
            </a:solidFill>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28" tIns="45256" rIns="92128" bIns="45256"/>
          <a:lstStyle/>
          <a:p>
            <a:r>
              <a:rPr lang="en-US" altLang="en-US" smtClean="0"/>
              <a:t>Use this slide to discuss arrangements made for the SIB to date. Billeting, work center location, computer support, </a:t>
            </a:r>
          </a:p>
        </p:txBody>
      </p:sp>
    </p:spTree>
    <p:extLst>
      <p:ext uri="{BB962C8B-B14F-4D97-AF65-F5344CB8AC3E}">
        <p14:creationId xmlns:p14="http://schemas.microsoft.com/office/powerpoint/2010/main" val="26460049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400">
                <a:solidFill>
                  <a:schemeClr val="tx1"/>
                </a:solidFill>
                <a:latin typeface="Arial" panose="020B0604020202020204" pitchFamily="34" charset="0"/>
              </a:defRPr>
            </a:lvl1pPr>
            <a:lvl2pPr marL="747713" indent="-287338" defTabSz="928688">
              <a:defRPr sz="1400">
                <a:solidFill>
                  <a:schemeClr val="tx1"/>
                </a:solidFill>
                <a:latin typeface="Arial" panose="020B0604020202020204" pitchFamily="34" charset="0"/>
              </a:defRPr>
            </a:lvl2pPr>
            <a:lvl3pPr marL="1150938" indent="-230188" defTabSz="928688">
              <a:defRPr sz="1400">
                <a:solidFill>
                  <a:schemeClr val="tx1"/>
                </a:solidFill>
                <a:latin typeface="Arial" panose="020B0604020202020204" pitchFamily="34" charset="0"/>
              </a:defRPr>
            </a:lvl3pPr>
            <a:lvl4pPr marL="1611313" indent="-230188" defTabSz="928688">
              <a:defRPr sz="1400">
                <a:solidFill>
                  <a:schemeClr val="tx1"/>
                </a:solidFill>
                <a:latin typeface="Arial" panose="020B0604020202020204" pitchFamily="34" charset="0"/>
              </a:defRPr>
            </a:lvl4pPr>
            <a:lvl5pPr marL="2071688" indent="-230188" defTabSz="928688">
              <a:defRPr sz="1400">
                <a:solidFill>
                  <a:schemeClr val="tx1"/>
                </a:solidFill>
                <a:latin typeface="Arial" panose="020B0604020202020204" pitchFamily="34" charset="0"/>
              </a:defRPr>
            </a:lvl5pPr>
            <a:lvl6pPr marL="2528888" indent="-230188" algn="ctr" defTabSz="928688" eaLnBrk="0" fontAlgn="base" hangingPunct="0">
              <a:spcBef>
                <a:spcPct val="0"/>
              </a:spcBef>
              <a:spcAft>
                <a:spcPct val="0"/>
              </a:spcAft>
              <a:defRPr sz="1400">
                <a:solidFill>
                  <a:schemeClr val="tx1"/>
                </a:solidFill>
                <a:latin typeface="Arial" panose="020B0604020202020204" pitchFamily="34" charset="0"/>
              </a:defRPr>
            </a:lvl6pPr>
            <a:lvl7pPr marL="2986088" indent="-230188" algn="ctr" defTabSz="928688" eaLnBrk="0" fontAlgn="base" hangingPunct="0">
              <a:spcBef>
                <a:spcPct val="0"/>
              </a:spcBef>
              <a:spcAft>
                <a:spcPct val="0"/>
              </a:spcAft>
              <a:defRPr sz="1400">
                <a:solidFill>
                  <a:schemeClr val="tx1"/>
                </a:solidFill>
                <a:latin typeface="Arial" panose="020B0604020202020204" pitchFamily="34" charset="0"/>
              </a:defRPr>
            </a:lvl7pPr>
            <a:lvl8pPr marL="3443288" indent="-230188" algn="ctr" defTabSz="928688" eaLnBrk="0" fontAlgn="base" hangingPunct="0">
              <a:spcBef>
                <a:spcPct val="0"/>
              </a:spcBef>
              <a:spcAft>
                <a:spcPct val="0"/>
              </a:spcAft>
              <a:defRPr sz="1400">
                <a:solidFill>
                  <a:schemeClr val="tx1"/>
                </a:solidFill>
                <a:latin typeface="Arial" panose="020B0604020202020204" pitchFamily="34" charset="0"/>
              </a:defRPr>
            </a:lvl8pPr>
            <a:lvl9pPr marL="3900488" indent="-230188" algn="ctr" defTabSz="928688" eaLnBrk="0" fontAlgn="base" hangingPunct="0">
              <a:spcBef>
                <a:spcPct val="0"/>
              </a:spcBef>
              <a:spcAft>
                <a:spcPct val="0"/>
              </a:spcAft>
              <a:defRPr sz="1400">
                <a:solidFill>
                  <a:schemeClr val="tx1"/>
                </a:solidFill>
                <a:latin typeface="Arial" panose="020B0604020202020204" pitchFamily="34" charset="0"/>
              </a:defRPr>
            </a:lvl9pPr>
          </a:lstStyle>
          <a:p>
            <a:fld id="{99E05EFF-6529-40BD-8499-BEEFC9A9D60E}" type="slidenum">
              <a:rPr lang="en-US" altLang="en-US" sz="1200"/>
              <a:pPr/>
              <a:t>18</a:t>
            </a:fld>
            <a:endParaRPr lang="en-US" altLang="en-US" sz="120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Information can include on scene commander, computer support, key contacts, etc. </a:t>
            </a:r>
          </a:p>
        </p:txBody>
      </p:sp>
    </p:spTree>
    <p:extLst>
      <p:ext uri="{BB962C8B-B14F-4D97-AF65-F5344CB8AC3E}">
        <p14:creationId xmlns:p14="http://schemas.microsoft.com/office/powerpoint/2010/main" val="3334365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400">
                <a:solidFill>
                  <a:schemeClr val="tx1"/>
                </a:solidFill>
                <a:latin typeface="Arial" panose="020B0604020202020204" pitchFamily="34" charset="0"/>
              </a:defRPr>
            </a:lvl1pPr>
            <a:lvl2pPr marL="747713" indent="-287338" defTabSz="928688">
              <a:defRPr sz="1400">
                <a:solidFill>
                  <a:schemeClr val="tx1"/>
                </a:solidFill>
                <a:latin typeface="Arial" panose="020B0604020202020204" pitchFamily="34" charset="0"/>
              </a:defRPr>
            </a:lvl2pPr>
            <a:lvl3pPr marL="1150938" indent="-230188" defTabSz="928688">
              <a:defRPr sz="1400">
                <a:solidFill>
                  <a:schemeClr val="tx1"/>
                </a:solidFill>
                <a:latin typeface="Arial" panose="020B0604020202020204" pitchFamily="34" charset="0"/>
              </a:defRPr>
            </a:lvl3pPr>
            <a:lvl4pPr marL="1611313" indent="-230188" defTabSz="928688">
              <a:defRPr sz="1400">
                <a:solidFill>
                  <a:schemeClr val="tx1"/>
                </a:solidFill>
                <a:latin typeface="Arial" panose="020B0604020202020204" pitchFamily="34" charset="0"/>
              </a:defRPr>
            </a:lvl4pPr>
            <a:lvl5pPr marL="2071688" indent="-230188" defTabSz="928688">
              <a:defRPr sz="1400">
                <a:solidFill>
                  <a:schemeClr val="tx1"/>
                </a:solidFill>
                <a:latin typeface="Arial" panose="020B0604020202020204" pitchFamily="34" charset="0"/>
              </a:defRPr>
            </a:lvl5pPr>
            <a:lvl6pPr marL="2528888" indent="-230188" algn="ctr" defTabSz="928688" eaLnBrk="0" fontAlgn="base" hangingPunct="0">
              <a:spcBef>
                <a:spcPct val="0"/>
              </a:spcBef>
              <a:spcAft>
                <a:spcPct val="0"/>
              </a:spcAft>
              <a:defRPr sz="1400">
                <a:solidFill>
                  <a:schemeClr val="tx1"/>
                </a:solidFill>
                <a:latin typeface="Arial" panose="020B0604020202020204" pitchFamily="34" charset="0"/>
              </a:defRPr>
            </a:lvl6pPr>
            <a:lvl7pPr marL="2986088" indent="-230188" algn="ctr" defTabSz="928688" eaLnBrk="0" fontAlgn="base" hangingPunct="0">
              <a:spcBef>
                <a:spcPct val="0"/>
              </a:spcBef>
              <a:spcAft>
                <a:spcPct val="0"/>
              </a:spcAft>
              <a:defRPr sz="1400">
                <a:solidFill>
                  <a:schemeClr val="tx1"/>
                </a:solidFill>
                <a:latin typeface="Arial" panose="020B0604020202020204" pitchFamily="34" charset="0"/>
              </a:defRPr>
            </a:lvl7pPr>
            <a:lvl8pPr marL="3443288" indent="-230188" algn="ctr" defTabSz="928688" eaLnBrk="0" fontAlgn="base" hangingPunct="0">
              <a:spcBef>
                <a:spcPct val="0"/>
              </a:spcBef>
              <a:spcAft>
                <a:spcPct val="0"/>
              </a:spcAft>
              <a:defRPr sz="1400">
                <a:solidFill>
                  <a:schemeClr val="tx1"/>
                </a:solidFill>
                <a:latin typeface="Arial" panose="020B0604020202020204" pitchFamily="34" charset="0"/>
              </a:defRPr>
            </a:lvl8pPr>
            <a:lvl9pPr marL="3900488" indent="-230188" algn="ctr" defTabSz="928688" eaLnBrk="0" fontAlgn="base" hangingPunct="0">
              <a:spcBef>
                <a:spcPct val="0"/>
              </a:spcBef>
              <a:spcAft>
                <a:spcPct val="0"/>
              </a:spcAft>
              <a:defRPr sz="1400">
                <a:solidFill>
                  <a:schemeClr val="tx1"/>
                </a:solidFill>
                <a:latin typeface="Arial" panose="020B0604020202020204" pitchFamily="34" charset="0"/>
              </a:defRPr>
            </a:lvl9pPr>
          </a:lstStyle>
          <a:p>
            <a:fld id="{36AF9C8D-C112-4CAB-9B34-051C995CD34F}" type="slidenum">
              <a:rPr lang="en-US" altLang="en-US" sz="1200"/>
              <a:pPr/>
              <a:t>19</a:t>
            </a:fld>
            <a:endParaRPr lang="en-US" altLang="en-US" sz="120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Use this slide to talk about unresolved ISB issues. Topics can include waiting on radar tapes, inability to secure aerial photography support, interviews that have not been accomplished, etc. </a:t>
            </a:r>
          </a:p>
        </p:txBody>
      </p:sp>
    </p:spTree>
    <p:extLst>
      <p:ext uri="{BB962C8B-B14F-4D97-AF65-F5344CB8AC3E}">
        <p14:creationId xmlns:p14="http://schemas.microsoft.com/office/powerpoint/2010/main" val="32690586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400">
                <a:solidFill>
                  <a:schemeClr val="tx1"/>
                </a:solidFill>
                <a:latin typeface="Arial" panose="020B0604020202020204" pitchFamily="34" charset="0"/>
              </a:defRPr>
            </a:lvl1pPr>
            <a:lvl2pPr marL="747713" indent="-287338" defTabSz="928688">
              <a:defRPr sz="1400">
                <a:solidFill>
                  <a:schemeClr val="tx1"/>
                </a:solidFill>
                <a:latin typeface="Arial" panose="020B0604020202020204" pitchFamily="34" charset="0"/>
              </a:defRPr>
            </a:lvl2pPr>
            <a:lvl3pPr marL="1150938" indent="-230188" defTabSz="928688">
              <a:defRPr sz="1400">
                <a:solidFill>
                  <a:schemeClr val="tx1"/>
                </a:solidFill>
                <a:latin typeface="Arial" panose="020B0604020202020204" pitchFamily="34" charset="0"/>
              </a:defRPr>
            </a:lvl3pPr>
            <a:lvl4pPr marL="1611313" indent="-230188" defTabSz="928688">
              <a:defRPr sz="1400">
                <a:solidFill>
                  <a:schemeClr val="tx1"/>
                </a:solidFill>
                <a:latin typeface="Arial" panose="020B0604020202020204" pitchFamily="34" charset="0"/>
              </a:defRPr>
            </a:lvl4pPr>
            <a:lvl5pPr marL="2071688" indent="-230188" defTabSz="928688">
              <a:defRPr sz="1400">
                <a:solidFill>
                  <a:schemeClr val="tx1"/>
                </a:solidFill>
                <a:latin typeface="Arial" panose="020B0604020202020204" pitchFamily="34" charset="0"/>
              </a:defRPr>
            </a:lvl5pPr>
            <a:lvl6pPr marL="2528888" indent="-230188" algn="ctr" defTabSz="928688" eaLnBrk="0" fontAlgn="base" hangingPunct="0">
              <a:spcBef>
                <a:spcPct val="0"/>
              </a:spcBef>
              <a:spcAft>
                <a:spcPct val="0"/>
              </a:spcAft>
              <a:defRPr sz="1400">
                <a:solidFill>
                  <a:schemeClr val="tx1"/>
                </a:solidFill>
                <a:latin typeface="Arial" panose="020B0604020202020204" pitchFamily="34" charset="0"/>
              </a:defRPr>
            </a:lvl6pPr>
            <a:lvl7pPr marL="2986088" indent="-230188" algn="ctr" defTabSz="928688" eaLnBrk="0" fontAlgn="base" hangingPunct="0">
              <a:spcBef>
                <a:spcPct val="0"/>
              </a:spcBef>
              <a:spcAft>
                <a:spcPct val="0"/>
              </a:spcAft>
              <a:defRPr sz="1400">
                <a:solidFill>
                  <a:schemeClr val="tx1"/>
                </a:solidFill>
                <a:latin typeface="Arial" panose="020B0604020202020204" pitchFamily="34" charset="0"/>
              </a:defRPr>
            </a:lvl7pPr>
            <a:lvl8pPr marL="3443288" indent="-230188" algn="ctr" defTabSz="928688" eaLnBrk="0" fontAlgn="base" hangingPunct="0">
              <a:spcBef>
                <a:spcPct val="0"/>
              </a:spcBef>
              <a:spcAft>
                <a:spcPct val="0"/>
              </a:spcAft>
              <a:defRPr sz="1400">
                <a:solidFill>
                  <a:schemeClr val="tx1"/>
                </a:solidFill>
                <a:latin typeface="Arial" panose="020B0604020202020204" pitchFamily="34" charset="0"/>
              </a:defRPr>
            </a:lvl8pPr>
            <a:lvl9pPr marL="3900488" indent="-230188" algn="ctr" defTabSz="928688" eaLnBrk="0" fontAlgn="base" hangingPunct="0">
              <a:spcBef>
                <a:spcPct val="0"/>
              </a:spcBef>
              <a:spcAft>
                <a:spcPct val="0"/>
              </a:spcAft>
              <a:defRPr sz="1400">
                <a:solidFill>
                  <a:schemeClr val="tx1"/>
                </a:solidFill>
                <a:latin typeface="Arial" panose="020B0604020202020204" pitchFamily="34" charset="0"/>
              </a:defRPr>
            </a:lvl9pPr>
          </a:lstStyle>
          <a:p>
            <a:fld id="{A30999BF-A8E1-4A97-B8E7-35186ED8B783}" type="slidenum">
              <a:rPr lang="en-US" altLang="en-US" sz="1200"/>
              <a:pPr/>
              <a:t>2</a:t>
            </a:fld>
            <a:endParaRPr lang="en-US" altLang="en-US"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Introduction. </a:t>
            </a:r>
          </a:p>
        </p:txBody>
      </p:sp>
    </p:spTree>
    <p:extLst>
      <p:ext uri="{BB962C8B-B14F-4D97-AF65-F5344CB8AC3E}">
        <p14:creationId xmlns:p14="http://schemas.microsoft.com/office/powerpoint/2010/main" val="30143059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400">
                <a:solidFill>
                  <a:schemeClr val="tx1"/>
                </a:solidFill>
                <a:latin typeface="Arial" panose="020B0604020202020204" pitchFamily="34" charset="0"/>
              </a:defRPr>
            </a:lvl1pPr>
            <a:lvl2pPr marL="747713" indent="-287338" defTabSz="928688">
              <a:defRPr sz="1400">
                <a:solidFill>
                  <a:schemeClr val="tx1"/>
                </a:solidFill>
                <a:latin typeface="Arial" panose="020B0604020202020204" pitchFamily="34" charset="0"/>
              </a:defRPr>
            </a:lvl2pPr>
            <a:lvl3pPr marL="1150938" indent="-230188" defTabSz="928688">
              <a:defRPr sz="1400">
                <a:solidFill>
                  <a:schemeClr val="tx1"/>
                </a:solidFill>
                <a:latin typeface="Arial" panose="020B0604020202020204" pitchFamily="34" charset="0"/>
              </a:defRPr>
            </a:lvl3pPr>
            <a:lvl4pPr marL="1611313" indent="-230188" defTabSz="928688">
              <a:defRPr sz="1400">
                <a:solidFill>
                  <a:schemeClr val="tx1"/>
                </a:solidFill>
                <a:latin typeface="Arial" panose="020B0604020202020204" pitchFamily="34" charset="0"/>
              </a:defRPr>
            </a:lvl4pPr>
            <a:lvl5pPr marL="2071688" indent="-230188" defTabSz="928688">
              <a:defRPr sz="1400">
                <a:solidFill>
                  <a:schemeClr val="tx1"/>
                </a:solidFill>
                <a:latin typeface="Arial" panose="020B0604020202020204" pitchFamily="34" charset="0"/>
              </a:defRPr>
            </a:lvl5pPr>
            <a:lvl6pPr marL="2528888" indent="-230188" algn="ctr" defTabSz="928688" eaLnBrk="0" fontAlgn="base" hangingPunct="0">
              <a:spcBef>
                <a:spcPct val="0"/>
              </a:spcBef>
              <a:spcAft>
                <a:spcPct val="0"/>
              </a:spcAft>
              <a:defRPr sz="1400">
                <a:solidFill>
                  <a:schemeClr val="tx1"/>
                </a:solidFill>
                <a:latin typeface="Arial" panose="020B0604020202020204" pitchFamily="34" charset="0"/>
              </a:defRPr>
            </a:lvl6pPr>
            <a:lvl7pPr marL="2986088" indent="-230188" algn="ctr" defTabSz="928688" eaLnBrk="0" fontAlgn="base" hangingPunct="0">
              <a:spcBef>
                <a:spcPct val="0"/>
              </a:spcBef>
              <a:spcAft>
                <a:spcPct val="0"/>
              </a:spcAft>
              <a:defRPr sz="1400">
                <a:solidFill>
                  <a:schemeClr val="tx1"/>
                </a:solidFill>
                <a:latin typeface="Arial" panose="020B0604020202020204" pitchFamily="34" charset="0"/>
              </a:defRPr>
            </a:lvl7pPr>
            <a:lvl8pPr marL="3443288" indent="-230188" algn="ctr" defTabSz="928688" eaLnBrk="0" fontAlgn="base" hangingPunct="0">
              <a:spcBef>
                <a:spcPct val="0"/>
              </a:spcBef>
              <a:spcAft>
                <a:spcPct val="0"/>
              </a:spcAft>
              <a:defRPr sz="1400">
                <a:solidFill>
                  <a:schemeClr val="tx1"/>
                </a:solidFill>
                <a:latin typeface="Arial" panose="020B0604020202020204" pitchFamily="34" charset="0"/>
              </a:defRPr>
            </a:lvl8pPr>
            <a:lvl9pPr marL="3900488" indent="-230188" algn="ctr" defTabSz="928688" eaLnBrk="0" fontAlgn="base" hangingPunct="0">
              <a:spcBef>
                <a:spcPct val="0"/>
              </a:spcBef>
              <a:spcAft>
                <a:spcPct val="0"/>
              </a:spcAft>
              <a:defRPr sz="1400">
                <a:solidFill>
                  <a:schemeClr val="tx1"/>
                </a:solidFill>
                <a:latin typeface="Arial" panose="020B0604020202020204" pitchFamily="34" charset="0"/>
              </a:defRPr>
            </a:lvl9pPr>
          </a:lstStyle>
          <a:p>
            <a:fld id="{B8E719BA-5DD9-4D93-A48F-C88FED5C1B0B}" type="slidenum">
              <a:rPr lang="en-US" altLang="en-US" sz="1200"/>
              <a:pPr/>
              <a:t>20</a:t>
            </a:fld>
            <a:endParaRPr lang="en-US" altLang="en-US" sz="120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Like a newcomers briefing, tell the SIB about local areas hazards not related to the mishap. Dangerous traffic areas, local weather issues, etc. </a:t>
            </a:r>
          </a:p>
        </p:txBody>
      </p:sp>
    </p:spTree>
    <p:extLst>
      <p:ext uri="{BB962C8B-B14F-4D97-AF65-F5344CB8AC3E}">
        <p14:creationId xmlns:p14="http://schemas.microsoft.com/office/powerpoint/2010/main" val="10497993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 </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400">
                <a:solidFill>
                  <a:schemeClr val="tx1"/>
                </a:solidFill>
                <a:latin typeface="Arial" panose="020B0604020202020204" pitchFamily="34" charset="0"/>
              </a:defRPr>
            </a:lvl1pPr>
            <a:lvl2pPr marL="747713" indent="-287338" defTabSz="928688">
              <a:defRPr sz="1400">
                <a:solidFill>
                  <a:schemeClr val="tx1"/>
                </a:solidFill>
                <a:latin typeface="Arial" panose="020B0604020202020204" pitchFamily="34" charset="0"/>
              </a:defRPr>
            </a:lvl2pPr>
            <a:lvl3pPr marL="1150938" indent="-230188" defTabSz="928688">
              <a:defRPr sz="1400">
                <a:solidFill>
                  <a:schemeClr val="tx1"/>
                </a:solidFill>
                <a:latin typeface="Arial" panose="020B0604020202020204" pitchFamily="34" charset="0"/>
              </a:defRPr>
            </a:lvl3pPr>
            <a:lvl4pPr marL="1611313" indent="-230188" defTabSz="928688">
              <a:defRPr sz="1400">
                <a:solidFill>
                  <a:schemeClr val="tx1"/>
                </a:solidFill>
                <a:latin typeface="Arial" panose="020B0604020202020204" pitchFamily="34" charset="0"/>
              </a:defRPr>
            </a:lvl4pPr>
            <a:lvl5pPr marL="2071688" indent="-230188" defTabSz="928688">
              <a:defRPr sz="1400">
                <a:solidFill>
                  <a:schemeClr val="tx1"/>
                </a:solidFill>
                <a:latin typeface="Arial" panose="020B0604020202020204" pitchFamily="34" charset="0"/>
              </a:defRPr>
            </a:lvl5pPr>
            <a:lvl6pPr marL="2528888" indent="-230188" algn="ctr" defTabSz="928688" eaLnBrk="0" fontAlgn="base" hangingPunct="0">
              <a:spcBef>
                <a:spcPct val="0"/>
              </a:spcBef>
              <a:spcAft>
                <a:spcPct val="0"/>
              </a:spcAft>
              <a:defRPr sz="1400">
                <a:solidFill>
                  <a:schemeClr val="tx1"/>
                </a:solidFill>
                <a:latin typeface="Arial" panose="020B0604020202020204" pitchFamily="34" charset="0"/>
              </a:defRPr>
            </a:lvl6pPr>
            <a:lvl7pPr marL="2986088" indent="-230188" algn="ctr" defTabSz="928688" eaLnBrk="0" fontAlgn="base" hangingPunct="0">
              <a:spcBef>
                <a:spcPct val="0"/>
              </a:spcBef>
              <a:spcAft>
                <a:spcPct val="0"/>
              </a:spcAft>
              <a:defRPr sz="1400">
                <a:solidFill>
                  <a:schemeClr val="tx1"/>
                </a:solidFill>
                <a:latin typeface="Arial" panose="020B0604020202020204" pitchFamily="34" charset="0"/>
              </a:defRPr>
            </a:lvl7pPr>
            <a:lvl8pPr marL="3443288" indent="-230188" algn="ctr" defTabSz="928688" eaLnBrk="0" fontAlgn="base" hangingPunct="0">
              <a:spcBef>
                <a:spcPct val="0"/>
              </a:spcBef>
              <a:spcAft>
                <a:spcPct val="0"/>
              </a:spcAft>
              <a:defRPr sz="1400">
                <a:solidFill>
                  <a:schemeClr val="tx1"/>
                </a:solidFill>
                <a:latin typeface="Arial" panose="020B0604020202020204" pitchFamily="34" charset="0"/>
              </a:defRPr>
            </a:lvl8pPr>
            <a:lvl9pPr marL="3900488" indent="-230188" algn="ctr" defTabSz="928688" eaLnBrk="0" fontAlgn="base" hangingPunct="0">
              <a:spcBef>
                <a:spcPct val="0"/>
              </a:spcBef>
              <a:spcAft>
                <a:spcPct val="0"/>
              </a:spcAft>
              <a:defRPr sz="1400">
                <a:solidFill>
                  <a:schemeClr val="tx1"/>
                </a:solidFill>
                <a:latin typeface="Arial" panose="020B0604020202020204" pitchFamily="34" charset="0"/>
              </a:defRPr>
            </a:lvl9pPr>
          </a:lstStyle>
          <a:p>
            <a:fld id="{5556959B-5B5C-4679-81C9-4174500DBD96}" type="slidenum">
              <a:rPr lang="en-US" altLang="en-US" sz="1200"/>
              <a:pPr/>
              <a:t>21</a:t>
            </a:fld>
            <a:endParaRPr lang="en-US" altLang="en-US" sz="1200"/>
          </a:p>
        </p:txBody>
      </p:sp>
    </p:spTree>
    <p:extLst>
      <p:ext uri="{BB962C8B-B14F-4D97-AF65-F5344CB8AC3E}">
        <p14:creationId xmlns:p14="http://schemas.microsoft.com/office/powerpoint/2010/main" val="26183737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400">
                <a:solidFill>
                  <a:schemeClr val="tx1"/>
                </a:solidFill>
                <a:latin typeface="Arial" panose="020B0604020202020204" pitchFamily="34" charset="0"/>
              </a:defRPr>
            </a:lvl1pPr>
            <a:lvl2pPr marL="747713" indent="-287338" defTabSz="928688">
              <a:defRPr sz="1400">
                <a:solidFill>
                  <a:schemeClr val="tx1"/>
                </a:solidFill>
                <a:latin typeface="Arial" panose="020B0604020202020204" pitchFamily="34" charset="0"/>
              </a:defRPr>
            </a:lvl2pPr>
            <a:lvl3pPr marL="1150938" indent="-230188" defTabSz="928688">
              <a:defRPr sz="1400">
                <a:solidFill>
                  <a:schemeClr val="tx1"/>
                </a:solidFill>
                <a:latin typeface="Arial" panose="020B0604020202020204" pitchFamily="34" charset="0"/>
              </a:defRPr>
            </a:lvl3pPr>
            <a:lvl4pPr marL="1611313" indent="-230188" defTabSz="928688">
              <a:defRPr sz="1400">
                <a:solidFill>
                  <a:schemeClr val="tx1"/>
                </a:solidFill>
                <a:latin typeface="Arial" panose="020B0604020202020204" pitchFamily="34" charset="0"/>
              </a:defRPr>
            </a:lvl4pPr>
            <a:lvl5pPr marL="2071688" indent="-230188" defTabSz="928688">
              <a:defRPr sz="1400">
                <a:solidFill>
                  <a:schemeClr val="tx1"/>
                </a:solidFill>
                <a:latin typeface="Arial" panose="020B0604020202020204" pitchFamily="34" charset="0"/>
              </a:defRPr>
            </a:lvl5pPr>
            <a:lvl6pPr marL="2528888" indent="-230188" algn="ctr" defTabSz="928688" eaLnBrk="0" fontAlgn="base" hangingPunct="0">
              <a:spcBef>
                <a:spcPct val="0"/>
              </a:spcBef>
              <a:spcAft>
                <a:spcPct val="0"/>
              </a:spcAft>
              <a:defRPr sz="1400">
                <a:solidFill>
                  <a:schemeClr val="tx1"/>
                </a:solidFill>
                <a:latin typeface="Arial" panose="020B0604020202020204" pitchFamily="34" charset="0"/>
              </a:defRPr>
            </a:lvl6pPr>
            <a:lvl7pPr marL="2986088" indent="-230188" algn="ctr" defTabSz="928688" eaLnBrk="0" fontAlgn="base" hangingPunct="0">
              <a:spcBef>
                <a:spcPct val="0"/>
              </a:spcBef>
              <a:spcAft>
                <a:spcPct val="0"/>
              </a:spcAft>
              <a:defRPr sz="1400">
                <a:solidFill>
                  <a:schemeClr val="tx1"/>
                </a:solidFill>
                <a:latin typeface="Arial" panose="020B0604020202020204" pitchFamily="34" charset="0"/>
              </a:defRPr>
            </a:lvl7pPr>
            <a:lvl8pPr marL="3443288" indent="-230188" algn="ctr" defTabSz="928688" eaLnBrk="0" fontAlgn="base" hangingPunct="0">
              <a:spcBef>
                <a:spcPct val="0"/>
              </a:spcBef>
              <a:spcAft>
                <a:spcPct val="0"/>
              </a:spcAft>
              <a:defRPr sz="1400">
                <a:solidFill>
                  <a:schemeClr val="tx1"/>
                </a:solidFill>
                <a:latin typeface="Arial" panose="020B0604020202020204" pitchFamily="34" charset="0"/>
              </a:defRPr>
            </a:lvl8pPr>
            <a:lvl9pPr marL="3900488" indent="-230188" algn="ctr" defTabSz="928688" eaLnBrk="0" fontAlgn="base" hangingPunct="0">
              <a:spcBef>
                <a:spcPct val="0"/>
              </a:spcBef>
              <a:spcAft>
                <a:spcPct val="0"/>
              </a:spcAft>
              <a:defRPr sz="1400">
                <a:solidFill>
                  <a:schemeClr val="tx1"/>
                </a:solidFill>
                <a:latin typeface="Arial" panose="020B0604020202020204" pitchFamily="34" charset="0"/>
              </a:defRPr>
            </a:lvl9pPr>
          </a:lstStyle>
          <a:p>
            <a:fld id="{44ADCD6A-1BFC-45E3-87CA-847EDDEC37F4}" type="slidenum">
              <a:rPr lang="en-US" altLang="en-US" sz="1200"/>
              <a:pPr/>
              <a:t>3</a:t>
            </a:fld>
            <a:endParaRPr lang="en-US" altLang="en-US" sz="120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smtClean="0"/>
          </a:p>
        </p:txBody>
      </p:sp>
    </p:spTree>
    <p:extLst>
      <p:ext uri="{BB962C8B-B14F-4D97-AF65-F5344CB8AC3E}">
        <p14:creationId xmlns:p14="http://schemas.microsoft.com/office/powerpoint/2010/main" val="38324498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400">
                <a:solidFill>
                  <a:schemeClr val="tx1"/>
                </a:solidFill>
                <a:latin typeface="Arial" panose="020B0604020202020204" pitchFamily="34" charset="0"/>
              </a:defRPr>
            </a:lvl1pPr>
            <a:lvl2pPr marL="747713" indent="-287338" defTabSz="928688">
              <a:defRPr sz="1400">
                <a:solidFill>
                  <a:schemeClr val="tx1"/>
                </a:solidFill>
                <a:latin typeface="Arial" panose="020B0604020202020204" pitchFamily="34" charset="0"/>
              </a:defRPr>
            </a:lvl2pPr>
            <a:lvl3pPr marL="1150938" indent="-230188" defTabSz="928688">
              <a:defRPr sz="1400">
                <a:solidFill>
                  <a:schemeClr val="tx1"/>
                </a:solidFill>
                <a:latin typeface="Arial" panose="020B0604020202020204" pitchFamily="34" charset="0"/>
              </a:defRPr>
            </a:lvl3pPr>
            <a:lvl4pPr marL="1611313" indent="-230188" defTabSz="928688">
              <a:defRPr sz="1400">
                <a:solidFill>
                  <a:schemeClr val="tx1"/>
                </a:solidFill>
                <a:latin typeface="Arial" panose="020B0604020202020204" pitchFamily="34" charset="0"/>
              </a:defRPr>
            </a:lvl4pPr>
            <a:lvl5pPr marL="2071688" indent="-230188" defTabSz="928688">
              <a:defRPr sz="1400">
                <a:solidFill>
                  <a:schemeClr val="tx1"/>
                </a:solidFill>
                <a:latin typeface="Arial" panose="020B0604020202020204" pitchFamily="34" charset="0"/>
              </a:defRPr>
            </a:lvl5pPr>
            <a:lvl6pPr marL="2528888" indent="-230188" algn="ctr" defTabSz="928688" eaLnBrk="0" fontAlgn="base" hangingPunct="0">
              <a:spcBef>
                <a:spcPct val="0"/>
              </a:spcBef>
              <a:spcAft>
                <a:spcPct val="0"/>
              </a:spcAft>
              <a:defRPr sz="1400">
                <a:solidFill>
                  <a:schemeClr val="tx1"/>
                </a:solidFill>
                <a:latin typeface="Arial" panose="020B0604020202020204" pitchFamily="34" charset="0"/>
              </a:defRPr>
            </a:lvl6pPr>
            <a:lvl7pPr marL="2986088" indent="-230188" algn="ctr" defTabSz="928688" eaLnBrk="0" fontAlgn="base" hangingPunct="0">
              <a:spcBef>
                <a:spcPct val="0"/>
              </a:spcBef>
              <a:spcAft>
                <a:spcPct val="0"/>
              </a:spcAft>
              <a:defRPr sz="1400">
                <a:solidFill>
                  <a:schemeClr val="tx1"/>
                </a:solidFill>
                <a:latin typeface="Arial" panose="020B0604020202020204" pitchFamily="34" charset="0"/>
              </a:defRPr>
            </a:lvl7pPr>
            <a:lvl8pPr marL="3443288" indent="-230188" algn="ctr" defTabSz="928688" eaLnBrk="0" fontAlgn="base" hangingPunct="0">
              <a:spcBef>
                <a:spcPct val="0"/>
              </a:spcBef>
              <a:spcAft>
                <a:spcPct val="0"/>
              </a:spcAft>
              <a:defRPr sz="1400">
                <a:solidFill>
                  <a:schemeClr val="tx1"/>
                </a:solidFill>
                <a:latin typeface="Arial" panose="020B0604020202020204" pitchFamily="34" charset="0"/>
              </a:defRPr>
            </a:lvl8pPr>
            <a:lvl9pPr marL="3900488" indent="-230188" algn="ctr" defTabSz="928688" eaLnBrk="0" fontAlgn="base" hangingPunct="0">
              <a:spcBef>
                <a:spcPct val="0"/>
              </a:spcBef>
              <a:spcAft>
                <a:spcPct val="0"/>
              </a:spcAft>
              <a:defRPr sz="1400">
                <a:solidFill>
                  <a:schemeClr val="tx1"/>
                </a:solidFill>
                <a:latin typeface="Arial" panose="020B0604020202020204" pitchFamily="34" charset="0"/>
              </a:defRPr>
            </a:lvl9pPr>
          </a:lstStyle>
          <a:p>
            <a:fld id="{E187B99C-846C-4252-80C4-16995C3342A4}" type="slidenum">
              <a:rPr lang="en-US" altLang="en-US" sz="1200"/>
              <a:pPr/>
              <a:t>4</a:t>
            </a:fld>
            <a:endParaRPr lang="en-US" altLang="en-US" sz="120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This presentation will cover the following topics…….</a:t>
            </a:r>
          </a:p>
          <a:p>
            <a:endParaRPr lang="en-US" altLang="en-US" smtClean="0"/>
          </a:p>
          <a:p>
            <a:r>
              <a:rPr lang="en-US" altLang="en-US" smtClean="0"/>
              <a:t>Modify as required based on the circumstance of the mishap </a:t>
            </a:r>
          </a:p>
        </p:txBody>
      </p:sp>
    </p:spTree>
    <p:extLst>
      <p:ext uri="{BB962C8B-B14F-4D97-AF65-F5344CB8AC3E}">
        <p14:creationId xmlns:p14="http://schemas.microsoft.com/office/powerpoint/2010/main" val="3668159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400">
                <a:solidFill>
                  <a:schemeClr val="tx1"/>
                </a:solidFill>
                <a:latin typeface="Arial" panose="020B0604020202020204" pitchFamily="34" charset="0"/>
              </a:defRPr>
            </a:lvl1pPr>
            <a:lvl2pPr marL="747713" indent="-287338" defTabSz="928688">
              <a:defRPr sz="1400">
                <a:solidFill>
                  <a:schemeClr val="tx1"/>
                </a:solidFill>
                <a:latin typeface="Arial" panose="020B0604020202020204" pitchFamily="34" charset="0"/>
              </a:defRPr>
            </a:lvl2pPr>
            <a:lvl3pPr marL="1150938" indent="-230188" defTabSz="928688">
              <a:defRPr sz="1400">
                <a:solidFill>
                  <a:schemeClr val="tx1"/>
                </a:solidFill>
                <a:latin typeface="Arial" panose="020B0604020202020204" pitchFamily="34" charset="0"/>
              </a:defRPr>
            </a:lvl3pPr>
            <a:lvl4pPr marL="1611313" indent="-230188" defTabSz="928688">
              <a:defRPr sz="1400">
                <a:solidFill>
                  <a:schemeClr val="tx1"/>
                </a:solidFill>
                <a:latin typeface="Arial" panose="020B0604020202020204" pitchFamily="34" charset="0"/>
              </a:defRPr>
            </a:lvl4pPr>
            <a:lvl5pPr marL="2071688" indent="-230188" defTabSz="928688">
              <a:defRPr sz="1400">
                <a:solidFill>
                  <a:schemeClr val="tx1"/>
                </a:solidFill>
                <a:latin typeface="Arial" panose="020B0604020202020204" pitchFamily="34" charset="0"/>
              </a:defRPr>
            </a:lvl5pPr>
            <a:lvl6pPr marL="2528888" indent="-230188" algn="ctr" defTabSz="928688" eaLnBrk="0" fontAlgn="base" hangingPunct="0">
              <a:spcBef>
                <a:spcPct val="0"/>
              </a:spcBef>
              <a:spcAft>
                <a:spcPct val="0"/>
              </a:spcAft>
              <a:defRPr sz="1400">
                <a:solidFill>
                  <a:schemeClr val="tx1"/>
                </a:solidFill>
                <a:latin typeface="Arial" panose="020B0604020202020204" pitchFamily="34" charset="0"/>
              </a:defRPr>
            </a:lvl6pPr>
            <a:lvl7pPr marL="2986088" indent="-230188" algn="ctr" defTabSz="928688" eaLnBrk="0" fontAlgn="base" hangingPunct="0">
              <a:spcBef>
                <a:spcPct val="0"/>
              </a:spcBef>
              <a:spcAft>
                <a:spcPct val="0"/>
              </a:spcAft>
              <a:defRPr sz="1400">
                <a:solidFill>
                  <a:schemeClr val="tx1"/>
                </a:solidFill>
                <a:latin typeface="Arial" panose="020B0604020202020204" pitchFamily="34" charset="0"/>
              </a:defRPr>
            </a:lvl7pPr>
            <a:lvl8pPr marL="3443288" indent="-230188" algn="ctr" defTabSz="928688" eaLnBrk="0" fontAlgn="base" hangingPunct="0">
              <a:spcBef>
                <a:spcPct val="0"/>
              </a:spcBef>
              <a:spcAft>
                <a:spcPct val="0"/>
              </a:spcAft>
              <a:defRPr sz="1400">
                <a:solidFill>
                  <a:schemeClr val="tx1"/>
                </a:solidFill>
                <a:latin typeface="Arial" panose="020B0604020202020204" pitchFamily="34" charset="0"/>
              </a:defRPr>
            </a:lvl8pPr>
            <a:lvl9pPr marL="3900488" indent="-230188" algn="ctr" defTabSz="928688" eaLnBrk="0" fontAlgn="base" hangingPunct="0">
              <a:spcBef>
                <a:spcPct val="0"/>
              </a:spcBef>
              <a:spcAft>
                <a:spcPct val="0"/>
              </a:spcAft>
              <a:defRPr sz="1400">
                <a:solidFill>
                  <a:schemeClr val="tx1"/>
                </a:solidFill>
                <a:latin typeface="Arial" panose="020B0604020202020204" pitchFamily="34" charset="0"/>
              </a:defRPr>
            </a:lvl9pPr>
          </a:lstStyle>
          <a:p>
            <a:fld id="{3A8A0C17-B46F-4797-86D8-F88BACCBA19F}" type="slidenum">
              <a:rPr lang="en-US" altLang="en-US" sz="1200"/>
              <a:pPr/>
              <a:t>5</a:t>
            </a:fld>
            <a:endParaRPr lang="en-US" altLang="en-US" sz="1200"/>
          </a:p>
        </p:txBody>
      </p:sp>
      <p:sp>
        <p:nvSpPr>
          <p:cNvPr id="30723" name="Rectangle 2"/>
          <p:cNvSpPr>
            <a:spLocks noGrp="1" noRot="1" noChangeAspect="1" noChangeArrowheads="1" noTextEdit="1"/>
          </p:cNvSpPr>
          <p:nvPr>
            <p:ph type="sldImg"/>
          </p:nvPr>
        </p:nvSpPr>
        <p:spPr>
          <a:xfrm>
            <a:off x="1182688" y="703263"/>
            <a:ext cx="4622800" cy="3467100"/>
          </a:xfrm>
          <a:ln w="12700" cap="flat">
            <a:solidFill>
              <a:schemeClr val="tx1"/>
            </a:solidFill>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20" tIns="45252" rIns="92120" bIns="45252"/>
          <a:lstStyle/>
          <a:p>
            <a:r>
              <a:rPr lang="en-US" altLang="en-US" smtClean="0"/>
              <a:t>List the members of the Interim Safety Board. Not all inclusive, if ejection occurred AFE member will be on ISB</a:t>
            </a:r>
          </a:p>
          <a:p>
            <a:endParaRPr lang="en-US" altLang="en-US" smtClean="0"/>
          </a:p>
          <a:p>
            <a:r>
              <a:rPr lang="en-US" altLang="en-US" smtClean="0"/>
              <a:t>Assigned unit and contact information could also be added</a:t>
            </a:r>
          </a:p>
        </p:txBody>
      </p:sp>
    </p:spTree>
    <p:extLst>
      <p:ext uri="{BB962C8B-B14F-4D97-AF65-F5344CB8AC3E}">
        <p14:creationId xmlns:p14="http://schemas.microsoft.com/office/powerpoint/2010/main" val="376486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400">
                <a:solidFill>
                  <a:schemeClr val="tx1"/>
                </a:solidFill>
                <a:latin typeface="Arial" panose="020B0604020202020204" pitchFamily="34" charset="0"/>
              </a:defRPr>
            </a:lvl1pPr>
            <a:lvl2pPr marL="747713" indent="-287338" defTabSz="928688">
              <a:defRPr sz="1400">
                <a:solidFill>
                  <a:schemeClr val="tx1"/>
                </a:solidFill>
                <a:latin typeface="Arial" panose="020B0604020202020204" pitchFamily="34" charset="0"/>
              </a:defRPr>
            </a:lvl2pPr>
            <a:lvl3pPr marL="1150938" indent="-230188" defTabSz="928688">
              <a:defRPr sz="1400">
                <a:solidFill>
                  <a:schemeClr val="tx1"/>
                </a:solidFill>
                <a:latin typeface="Arial" panose="020B0604020202020204" pitchFamily="34" charset="0"/>
              </a:defRPr>
            </a:lvl3pPr>
            <a:lvl4pPr marL="1611313" indent="-230188" defTabSz="928688">
              <a:defRPr sz="1400">
                <a:solidFill>
                  <a:schemeClr val="tx1"/>
                </a:solidFill>
                <a:latin typeface="Arial" panose="020B0604020202020204" pitchFamily="34" charset="0"/>
              </a:defRPr>
            </a:lvl4pPr>
            <a:lvl5pPr marL="2071688" indent="-230188" defTabSz="928688">
              <a:defRPr sz="1400">
                <a:solidFill>
                  <a:schemeClr val="tx1"/>
                </a:solidFill>
                <a:latin typeface="Arial" panose="020B0604020202020204" pitchFamily="34" charset="0"/>
              </a:defRPr>
            </a:lvl5pPr>
            <a:lvl6pPr marL="2528888" indent="-230188" algn="ctr" defTabSz="928688" eaLnBrk="0" fontAlgn="base" hangingPunct="0">
              <a:spcBef>
                <a:spcPct val="0"/>
              </a:spcBef>
              <a:spcAft>
                <a:spcPct val="0"/>
              </a:spcAft>
              <a:defRPr sz="1400">
                <a:solidFill>
                  <a:schemeClr val="tx1"/>
                </a:solidFill>
                <a:latin typeface="Arial" panose="020B0604020202020204" pitchFamily="34" charset="0"/>
              </a:defRPr>
            </a:lvl6pPr>
            <a:lvl7pPr marL="2986088" indent="-230188" algn="ctr" defTabSz="928688" eaLnBrk="0" fontAlgn="base" hangingPunct="0">
              <a:spcBef>
                <a:spcPct val="0"/>
              </a:spcBef>
              <a:spcAft>
                <a:spcPct val="0"/>
              </a:spcAft>
              <a:defRPr sz="1400">
                <a:solidFill>
                  <a:schemeClr val="tx1"/>
                </a:solidFill>
                <a:latin typeface="Arial" panose="020B0604020202020204" pitchFamily="34" charset="0"/>
              </a:defRPr>
            </a:lvl7pPr>
            <a:lvl8pPr marL="3443288" indent="-230188" algn="ctr" defTabSz="928688" eaLnBrk="0" fontAlgn="base" hangingPunct="0">
              <a:spcBef>
                <a:spcPct val="0"/>
              </a:spcBef>
              <a:spcAft>
                <a:spcPct val="0"/>
              </a:spcAft>
              <a:defRPr sz="1400">
                <a:solidFill>
                  <a:schemeClr val="tx1"/>
                </a:solidFill>
                <a:latin typeface="Arial" panose="020B0604020202020204" pitchFamily="34" charset="0"/>
              </a:defRPr>
            </a:lvl8pPr>
            <a:lvl9pPr marL="3900488" indent="-230188" algn="ctr" defTabSz="928688" eaLnBrk="0" fontAlgn="base" hangingPunct="0">
              <a:spcBef>
                <a:spcPct val="0"/>
              </a:spcBef>
              <a:spcAft>
                <a:spcPct val="0"/>
              </a:spcAft>
              <a:defRPr sz="1400">
                <a:solidFill>
                  <a:schemeClr val="tx1"/>
                </a:solidFill>
                <a:latin typeface="Arial" panose="020B0604020202020204" pitchFamily="34" charset="0"/>
              </a:defRPr>
            </a:lvl9pPr>
          </a:lstStyle>
          <a:p>
            <a:fld id="{472EB72D-1AF2-4CD0-A0AF-96A2E28A7C04}" type="slidenum">
              <a:rPr lang="en-US" altLang="en-US" sz="1200"/>
              <a:pPr/>
              <a:t>6</a:t>
            </a:fld>
            <a:endParaRPr lang="en-US" altLang="en-US" sz="120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Use this slide to give a very broad overview of the mishap.</a:t>
            </a:r>
          </a:p>
          <a:p>
            <a:endParaRPr lang="en-US" altLang="en-US" smtClean="0"/>
          </a:p>
          <a:p>
            <a:r>
              <a:rPr lang="en-US" altLang="en-US" smtClean="0"/>
              <a:t>Modify as required based on the circumstances of the mishap.  </a:t>
            </a:r>
          </a:p>
        </p:txBody>
      </p:sp>
    </p:spTree>
    <p:extLst>
      <p:ext uri="{BB962C8B-B14F-4D97-AF65-F5344CB8AC3E}">
        <p14:creationId xmlns:p14="http://schemas.microsoft.com/office/powerpoint/2010/main" val="37092778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This slide can be utilized to show photographs of the mishap site, aerial overview of the mishap site, maps showing debris location, GPS coordinates, transportation times to and from the crash site, etc. Use as many slides as required. </a:t>
            </a:r>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400">
                <a:solidFill>
                  <a:schemeClr val="tx1"/>
                </a:solidFill>
                <a:latin typeface="Arial" panose="020B0604020202020204" pitchFamily="34" charset="0"/>
              </a:defRPr>
            </a:lvl1pPr>
            <a:lvl2pPr marL="747713" indent="-287338" defTabSz="928688">
              <a:defRPr sz="1400">
                <a:solidFill>
                  <a:schemeClr val="tx1"/>
                </a:solidFill>
                <a:latin typeface="Arial" panose="020B0604020202020204" pitchFamily="34" charset="0"/>
              </a:defRPr>
            </a:lvl2pPr>
            <a:lvl3pPr marL="1150938" indent="-230188" defTabSz="928688">
              <a:defRPr sz="1400">
                <a:solidFill>
                  <a:schemeClr val="tx1"/>
                </a:solidFill>
                <a:latin typeface="Arial" panose="020B0604020202020204" pitchFamily="34" charset="0"/>
              </a:defRPr>
            </a:lvl3pPr>
            <a:lvl4pPr marL="1611313" indent="-230188" defTabSz="928688">
              <a:defRPr sz="1400">
                <a:solidFill>
                  <a:schemeClr val="tx1"/>
                </a:solidFill>
                <a:latin typeface="Arial" panose="020B0604020202020204" pitchFamily="34" charset="0"/>
              </a:defRPr>
            </a:lvl4pPr>
            <a:lvl5pPr marL="2071688" indent="-230188" defTabSz="928688">
              <a:defRPr sz="1400">
                <a:solidFill>
                  <a:schemeClr val="tx1"/>
                </a:solidFill>
                <a:latin typeface="Arial" panose="020B0604020202020204" pitchFamily="34" charset="0"/>
              </a:defRPr>
            </a:lvl5pPr>
            <a:lvl6pPr marL="2528888" indent="-230188" algn="ctr" defTabSz="928688" eaLnBrk="0" fontAlgn="base" hangingPunct="0">
              <a:spcBef>
                <a:spcPct val="0"/>
              </a:spcBef>
              <a:spcAft>
                <a:spcPct val="0"/>
              </a:spcAft>
              <a:defRPr sz="1400">
                <a:solidFill>
                  <a:schemeClr val="tx1"/>
                </a:solidFill>
                <a:latin typeface="Arial" panose="020B0604020202020204" pitchFamily="34" charset="0"/>
              </a:defRPr>
            </a:lvl6pPr>
            <a:lvl7pPr marL="2986088" indent="-230188" algn="ctr" defTabSz="928688" eaLnBrk="0" fontAlgn="base" hangingPunct="0">
              <a:spcBef>
                <a:spcPct val="0"/>
              </a:spcBef>
              <a:spcAft>
                <a:spcPct val="0"/>
              </a:spcAft>
              <a:defRPr sz="1400">
                <a:solidFill>
                  <a:schemeClr val="tx1"/>
                </a:solidFill>
                <a:latin typeface="Arial" panose="020B0604020202020204" pitchFamily="34" charset="0"/>
              </a:defRPr>
            </a:lvl7pPr>
            <a:lvl8pPr marL="3443288" indent="-230188" algn="ctr" defTabSz="928688" eaLnBrk="0" fontAlgn="base" hangingPunct="0">
              <a:spcBef>
                <a:spcPct val="0"/>
              </a:spcBef>
              <a:spcAft>
                <a:spcPct val="0"/>
              </a:spcAft>
              <a:defRPr sz="1400">
                <a:solidFill>
                  <a:schemeClr val="tx1"/>
                </a:solidFill>
                <a:latin typeface="Arial" panose="020B0604020202020204" pitchFamily="34" charset="0"/>
              </a:defRPr>
            </a:lvl8pPr>
            <a:lvl9pPr marL="3900488" indent="-230188" algn="ctr" defTabSz="928688" eaLnBrk="0" fontAlgn="base" hangingPunct="0">
              <a:spcBef>
                <a:spcPct val="0"/>
              </a:spcBef>
              <a:spcAft>
                <a:spcPct val="0"/>
              </a:spcAft>
              <a:defRPr sz="1400">
                <a:solidFill>
                  <a:schemeClr val="tx1"/>
                </a:solidFill>
                <a:latin typeface="Arial" panose="020B0604020202020204" pitchFamily="34" charset="0"/>
              </a:defRPr>
            </a:lvl9pPr>
          </a:lstStyle>
          <a:p>
            <a:fld id="{67D32F97-8D4D-410E-851B-036D3122860E}" type="slidenum">
              <a:rPr lang="en-US" altLang="en-US" sz="1200"/>
              <a:pPr/>
              <a:t>7</a:t>
            </a:fld>
            <a:endParaRPr lang="en-US" altLang="en-US" sz="1200"/>
          </a:p>
        </p:txBody>
      </p:sp>
    </p:spTree>
    <p:extLst>
      <p:ext uri="{BB962C8B-B14F-4D97-AF65-F5344CB8AC3E}">
        <p14:creationId xmlns:p14="http://schemas.microsoft.com/office/powerpoint/2010/main" val="957632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Use this slide to give a chronological overview of the mishap sequence. Give in L and Z times.</a:t>
            </a: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400">
                <a:solidFill>
                  <a:schemeClr val="tx1"/>
                </a:solidFill>
                <a:latin typeface="Arial" panose="020B0604020202020204" pitchFamily="34" charset="0"/>
              </a:defRPr>
            </a:lvl1pPr>
            <a:lvl2pPr marL="747713" indent="-287338" defTabSz="928688">
              <a:defRPr sz="1400">
                <a:solidFill>
                  <a:schemeClr val="tx1"/>
                </a:solidFill>
                <a:latin typeface="Arial" panose="020B0604020202020204" pitchFamily="34" charset="0"/>
              </a:defRPr>
            </a:lvl2pPr>
            <a:lvl3pPr marL="1150938" indent="-230188" defTabSz="928688">
              <a:defRPr sz="1400">
                <a:solidFill>
                  <a:schemeClr val="tx1"/>
                </a:solidFill>
                <a:latin typeface="Arial" panose="020B0604020202020204" pitchFamily="34" charset="0"/>
              </a:defRPr>
            </a:lvl3pPr>
            <a:lvl4pPr marL="1611313" indent="-230188" defTabSz="928688">
              <a:defRPr sz="1400">
                <a:solidFill>
                  <a:schemeClr val="tx1"/>
                </a:solidFill>
                <a:latin typeface="Arial" panose="020B0604020202020204" pitchFamily="34" charset="0"/>
              </a:defRPr>
            </a:lvl4pPr>
            <a:lvl5pPr marL="2071688" indent="-230188" defTabSz="928688">
              <a:defRPr sz="1400">
                <a:solidFill>
                  <a:schemeClr val="tx1"/>
                </a:solidFill>
                <a:latin typeface="Arial" panose="020B0604020202020204" pitchFamily="34" charset="0"/>
              </a:defRPr>
            </a:lvl5pPr>
            <a:lvl6pPr marL="2528888" indent="-230188" algn="ctr" defTabSz="928688" eaLnBrk="0" fontAlgn="base" hangingPunct="0">
              <a:spcBef>
                <a:spcPct val="0"/>
              </a:spcBef>
              <a:spcAft>
                <a:spcPct val="0"/>
              </a:spcAft>
              <a:defRPr sz="1400">
                <a:solidFill>
                  <a:schemeClr val="tx1"/>
                </a:solidFill>
                <a:latin typeface="Arial" panose="020B0604020202020204" pitchFamily="34" charset="0"/>
              </a:defRPr>
            </a:lvl6pPr>
            <a:lvl7pPr marL="2986088" indent="-230188" algn="ctr" defTabSz="928688" eaLnBrk="0" fontAlgn="base" hangingPunct="0">
              <a:spcBef>
                <a:spcPct val="0"/>
              </a:spcBef>
              <a:spcAft>
                <a:spcPct val="0"/>
              </a:spcAft>
              <a:defRPr sz="1400">
                <a:solidFill>
                  <a:schemeClr val="tx1"/>
                </a:solidFill>
                <a:latin typeface="Arial" panose="020B0604020202020204" pitchFamily="34" charset="0"/>
              </a:defRPr>
            </a:lvl7pPr>
            <a:lvl8pPr marL="3443288" indent="-230188" algn="ctr" defTabSz="928688" eaLnBrk="0" fontAlgn="base" hangingPunct="0">
              <a:spcBef>
                <a:spcPct val="0"/>
              </a:spcBef>
              <a:spcAft>
                <a:spcPct val="0"/>
              </a:spcAft>
              <a:defRPr sz="1400">
                <a:solidFill>
                  <a:schemeClr val="tx1"/>
                </a:solidFill>
                <a:latin typeface="Arial" panose="020B0604020202020204" pitchFamily="34" charset="0"/>
              </a:defRPr>
            </a:lvl8pPr>
            <a:lvl9pPr marL="3900488" indent="-230188" algn="ctr" defTabSz="928688" eaLnBrk="0" fontAlgn="base" hangingPunct="0">
              <a:spcBef>
                <a:spcPct val="0"/>
              </a:spcBef>
              <a:spcAft>
                <a:spcPct val="0"/>
              </a:spcAft>
              <a:defRPr sz="1400">
                <a:solidFill>
                  <a:schemeClr val="tx1"/>
                </a:solidFill>
                <a:latin typeface="Arial" panose="020B0604020202020204" pitchFamily="34" charset="0"/>
              </a:defRPr>
            </a:lvl9pPr>
          </a:lstStyle>
          <a:p>
            <a:fld id="{E77AA9B1-6B14-4212-A217-8076631FE782}" type="slidenum">
              <a:rPr lang="en-US" altLang="en-US" sz="1200"/>
              <a:pPr/>
              <a:t>8</a:t>
            </a:fld>
            <a:endParaRPr lang="en-US" altLang="en-US" sz="1200"/>
          </a:p>
        </p:txBody>
      </p:sp>
    </p:spTree>
    <p:extLst>
      <p:ext uri="{BB962C8B-B14F-4D97-AF65-F5344CB8AC3E}">
        <p14:creationId xmlns:p14="http://schemas.microsoft.com/office/powerpoint/2010/main" val="15070173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This slide can be utilized to show photographs of the mishap site, aerial overview of the mishap site, maps showing debris location, GPS coordinates, transportation times to and from the crash site, etc. Use as many slides as required. </a:t>
            </a: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400">
                <a:solidFill>
                  <a:schemeClr val="tx1"/>
                </a:solidFill>
                <a:latin typeface="Arial" panose="020B0604020202020204" pitchFamily="34" charset="0"/>
              </a:defRPr>
            </a:lvl1pPr>
            <a:lvl2pPr marL="747713" indent="-287338" defTabSz="928688">
              <a:defRPr sz="1400">
                <a:solidFill>
                  <a:schemeClr val="tx1"/>
                </a:solidFill>
                <a:latin typeface="Arial" panose="020B0604020202020204" pitchFamily="34" charset="0"/>
              </a:defRPr>
            </a:lvl2pPr>
            <a:lvl3pPr marL="1150938" indent="-230188" defTabSz="928688">
              <a:defRPr sz="1400">
                <a:solidFill>
                  <a:schemeClr val="tx1"/>
                </a:solidFill>
                <a:latin typeface="Arial" panose="020B0604020202020204" pitchFamily="34" charset="0"/>
              </a:defRPr>
            </a:lvl3pPr>
            <a:lvl4pPr marL="1611313" indent="-230188" defTabSz="928688">
              <a:defRPr sz="1400">
                <a:solidFill>
                  <a:schemeClr val="tx1"/>
                </a:solidFill>
                <a:latin typeface="Arial" panose="020B0604020202020204" pitchFamily="34" charset="0"/>
              </a:defRPr>
            </a:lvl4pPr>
            <a:lvl5pPr marL="2071688" indent="-230188" defTabSz="928688">
              <a:defRPr sz="1400">
                <a:solidFill>
                  <a:schemeClr val="tx1"/>
                </a:solidFill>
                <a:latin typeface="Arial" panose="020B0604020202020204" pitchFamily="34" charset="0"/>
              </a:defRPr>
            </a:lvl5pPr>
            <a:lvl6pPr marL="2528888" indent="-230188" algn="ctr" defTabSz="928688" eaLnBrk="0" fontAlgn="base" hangingPunct="0">
              <a:spcBef>
                <a:spcPct val="0"/>
              </a:spcBef>
              <a:spcAft>
                <a:spcPct val="0"/>
              </a:spcAft>
              <a:defRPr sz="1400">
                <a:solidFill>
                  <a:schemeClr val="tx1"/>
                </a:solidFill>
                <a:latin typeface="Arial" panose="020B0604020202020204" pitchFamily="34" charset="0"/>
              </a:defRPr>
            </a:lvl6pPr>
            <a:lvl7pPr marL="2986088" indent="-230188" algn="ctr" defTabSz="928688" eaLnBrk="0" fontAlgn="base" hangingPunct="0">
              <a:spcBef>
                <a:spcPct val="0"/>
              </a:spcBef>
              <a:spcAft>
                <a:spcPct val="0"/>
              </a:spcAft>
              <a:defRPr sz="1400">
                <a:solidFill>
                  <a:schemeClr val="tx1"/>
                </a:solidFill>
                <a:latin typeface="Arial" panose="020B0604020202020204" pitchFamily="34" charset="0"/>
              </a:defRPr>
            </a:lvl7pPr>
            <a:lvl8pPr marL="3443288" indent="-230188" algn="ctr" defTabSz="928688" eaLnBrk="0" fontAlgn="base" hangingPunct="0">
              <a:spcBef>
                <a:spcPct val="0"/>
              </a:spcBef>
              <a:spcAft>
                <a:spcPct val="0"/>
              </a:spcAft>
              <a:defRPr sz="1400">
                <a:solidFill>
                  <a:schemeClr val="tx1"/>
                </a:solidFill>
                <a:latin typeface="Arial" panose="020B0604020202020204" pitchFamily="34" charset="0"/>
              </a:defRPr>
            </a:lvl8pPr>
            <a:lvl9pPr marL="3900488" indent="-230188" algn="ctr" defTabSz="928688" eaLnBrk="0" fontAlgn="base" hangingPunct="0">
              <a:spcBef>
                <a:spcPct val="0"/>
              </a:spcBef>
              <a:spcAft>
                <a:spcPct val="0"/>
              </a:spcAft>
              <a:defRPr sz="1400">
                <a:solidFill>
                  <a:schemeClr val="tx1"/>
                </a:solidFill>
                <a:latin typeface="Arial" panose="020B0604020202020204" pitchFamily="34" charset="0"/>
              </a:defRPr>
            </a:lvl9pPr>
          </a:lstStyle>
          <a:p>
            <a:fld id="{C085E644-A43B-4C79-8047-FA3FCF9BFD93}" type="slidenum">
              <a:rPr lang="en-US" altLang="en-US" sz="1200"/>
              <a:pPr/>
              <a:t>9</a:t>
            </a:fld>
            <a:endParaRPr lang="en-US" altLang="en-US" sz="1200"/>
          </a:p>
        </p:txBody>
      </p:sp>
    </p:spTree>
    <p:extLst>
      <p:ext uri="{BB962C8B-B14F-4D97-AF65-F5344CB8AC3E}">
        <p14:creationId xmlns:p14="http://schemas.microsoft.com/office/powerpoint/2010/main" val="8993132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Line 2"/>
          <p:cNvSpPr>
            <a:spLocks noChangeShapeType="1"/>
          </p:cNvSpPr>
          <p:nvPr/>
        </p:nvSpPr>
        <p:spPr bwMode="auto">
          <a:xfrm>
            <a:off x="381000" y="6451600"/>
            <a:ext cx="8382000" cy="0"/>
          </a:xfrm>
          <a:prstGeom prst="line">
            <a:avLst/>
          </a:prstGeom>
          <a:noFill/>
          <a:ln w="57150">
            <a:solidFill>
              <a:srgbClr val="0C2D83"/>
            </a:solidFill>
            <a:round/>
            <a:headEnd/>
            <a:tailEnd/>
          </a:ln>
          <a:effectLst/>
        </p:spPr>
        <p:txBody>
          <a:bodyPr wrap="none" anchor="ctr"/>
          <a:lstStyle/>
          <a:p>
            <a:pPr>
              <a:defRPr/>
            </a:pPr>
            <a:endParaRPr lang="en-US" dirty="0"/>
          </a:p>
        </p:txBody>
      </p:sp>
      <p:sp>
        <p:nvSpPr>
          <p:cNvPr id="4" name="Text Box 3"/>
          <p:cNvSpPr txBox="1">
            <a:spLocks noChangeArrowheads="1"/>
          </p:cNvSpPr>
          <p:nvPr/>
        </p:nvSpPr>
        <p:spPr bwMode="auto">
          <a:xfrm>
            <a:off x="0" y="1282256"/>
            <a:ext cx="9131300" cy="338554"/>
          </a:xfrm>
          <a:prstGeom prst="rect">
            <a:avLst/>
          </a:prstGeom>
          <a:noFill/>
          <a:ln w="9525">
            <a:noFill/>
            <a:miter lim="800000"/>
            <a:headEnd/>
            <a:tailEnd/>
          </a:ln>
          <a:effectLst/>
        </p:spPr>
        <p:txBody>
          <a:bodyPr wrap="square">
            <a:spAutoFit/>
          </a:bodyPr>
          <a:lstStyle/>
          <a:p>
            <a:pPr algn="ctr" rtl="0" eaLnBrk="0" fontAlgn="base" hangingPunct="0">
              <a:spcBef>
                <a:spcPct val="50000"/>
              </a:spcBef>
              <a:spcAft>
                <a:spcPct val="0"/>
              </a:spcAft>
              <a:defRPr/>
            </a:pPr>
            <a:r>
              <a:rPr lang="en-US" sz="1600" b="1" i="1" kern="1200" dirty="0" smtClean="0">
                <a:solidFill>
                  <a:schemeClr val="tx1"/>
                </a:solidFill>
                <a:latin typeface="Century Schoolbook" pitchFamily="18" charset="0"/>
                <a:ea typeface="+mn-ea"/>
                <a:cs typeface="+mn-cs"/>
              </a:rPr>
              <a:t>Safeguarding Airmen</a:t>
            </a:r>
            <a:r>
              <a:rPr lang="en-US" sz="1600" b="1" i="1" kern="1200" baseline="0" dirty="0" smtClean="0">
                <a:solidFill>
                  <a:schemeClr val="tx1"/>
                </a:solidFill>
                <a:latin typeface="Century Schoolbook" pitchFamily="18" charset="0"/>
                <a:ea typeface="+mn-ea"/>
                <a:cs typeface="+mn-cs"/>
              </a:rPr>
              <a:t> - </a:t>
            </a:r>
            <a:r>
              <a:rPr lang="en-US" sz="1600" b="1" i="1" kern="1200" dirty="0" smtClean="0">
                <a:solidFill>
                  <a:schemeClr val="tx1"/>
                </a:solidFill>
                <a:latin typeface="Century Schoolbook" pitchFamily="18" charset="0"/>
                <a:ea typeface="+mn-ea"/>
                <a:cs typeface="+mn-cs"/>
              </a:rPr>
              <a:t>Protecting Resources</a:t>
            </a:r>
            <a:r>
              <a:rPr lang="en-US" sz="1600" b="1" i="1" kern="1200" baseline="0" dirty="0" smtClean="0">
                <a:solidFill>
                  <a:schemeClr val="tx1"/>
                </a:solidFill>
                <a:latin typeface="Century Schoolbook" pitchFamily="18" charset="0"/>
                <a:ea typeface="+mn-ea"/>
                <a:cs typeface="+mn-cs"/>
              </a:rPr>
              <a:t> - </a:t>
            </a:r>
            <a:r>
              <a:rPr lang="en-US" sz="1600" b="1" i="1" kern="1200" dirty="0" smtClean="0">
                <a:solidFill>
                  <a:schemeClr val="tx1"/>
                </a:solidFill>
                <a:latin typeface="Century Schoolbook" pitchFamily="18" charset="0"/>
                <a:ea typeface="+mn-ea"/>
                <a:cs typeface="+mn-cs"/>
              </a:rPr>
              <a:t>Preserving Combat Readiness</a:t>
            </a:r>
            <a:endParaRPr lang="en-US" sz="1600" b="1" i="1" kern="1200" dirty="0">
              <a:solidFill>
                <a:schemeClr val="tx1"/>
              </a:solidFill>
              <a:latin typeface="Century Schoolbook" pitchFamily="18" charset="0"/>
              <a:ea typeface="+mn-ea"/>
              <a:cs typeface="+mn-cs"/>
            </a:endParaRPr>
          </a:p>
        </p:txBody>
      </p:sp>
      <p:sp>
        <p:nvSpPr>
          <p:cNvPr id="5" name="Line 5"/>
          <p:cNvSpPr>
            <a:spLocks noChangeShapeType="1"/>
          </p:cNvSpPr>
          <p:nvPr/>
        </p:nvSpPr>
        <p:spPr bwMode="auto">
          <a:xfrm>
            <a:off x="381000" y="1231900"/>
            <a:ext cx="8382000" cy="0"/>
          </a:xfrm>
          <a:prstGeom prst="line">
            <a:avLst/>
          </a:prstGeom>
          <a:noFill/>
          <a:ln w="57150">
            <a:solidFill>
              <a:srgbClr val="0C2D83"/>
            </a:solidFill>
            <a:round/>
            <a:headEnd/>
            <a:tailEnd/>
          </a:ln>
          <a:effectLst/>
        </p:spPr>
        <p:txBody>
          <a:bodyPr wrap="none" anchor="ctr"/>
          <a:lstStyle/>
          <a:p>
            <a:pPr>
              <a:defRPr/>
            </a:pPr>
            <a:endParaRPr lang="en-US" dirty="0"/>
          </a:p>
        </p:txBody>
      </p:sp>
      <p:sp>
        <p:nvSpPr>
          <p:cNvPr id="7" name="Text Box 14"/>
          <p:cNvSpPr txBox="1">
            <a:spLocks noChangeArrowheads="1"/>
          </p:cNvSpPr>
          <p:nvPr/>
        </p:nvSpPr>
        <p:spPr bwMode="auto">
          <a:xfrm>
            <a:off x="628446" y="597599"/>
            <a:ext cx="7836312" cy="646331"/>
          </a:xfrm>
          <a:prstGeom prst="rect">
            <a:avLst/>
          </a:prstGeom>
          <a:noFill/>
          <a:ln w="9525">
            <a:noFill/>
            <a:miter lim="800000"/>
            <a:headEnd/>
            <a:tailEnd/>
          </a:ln>
          <a:effectLst/>
        </p:spPr>
        <p:txBody>
          <a:bodyPr wrap="none">
            <a:spAutoFit/>
          </a:bodyPr>
          <a:lstStyle/>
          <a:p>
            <a:pPr>
              <a:defRPr/>
            </a:pPr>
            <a:r>
              <a:rPr lang="en-US" sz="3600" b="1" i="1" dirty="0"/>
              <a:t>Headquarters U.S. Air </a:t>
            </a:r>
            <a:r>
              <a:rPr lang="en-US" sz="3600" b="1" i="1" dirty="0" smtClean="0"/>
              <a:t>Force Safety</a:t>
            </a:r>
            <a:endParaRPr lang="en-US" sz="3600" b="1" i="1" dirty="0"/>
          </a:p>
        </p:txBody>
      </p:sp>
      <p:sp>
        <p:nvSpPr>
          <p:cNvPr id="50191" name="Rectangle 15"/>
          <p:cNvSpPr>
            <a:spLocks noGrp="1" noChangeArrowheads="1"/>
          </p:cNvSpPr>
          <p:nvPr>
            <p:ph type="ctrTitle"/>
          </p:nvPr>
        </p:nvSpPr>
        <p:spPr>
          <a:xfrm>
            <a:off x="276225" y="1909896"/>
            <a:ext cx="8486775" cy="1600200"/>
          </a:xfrm>
        </p:spPr>
        <p:txBody>
          <a:bodyPr/>
          <a:lstStyle>
            <a:lvl1pPr>
              <a:defRPr sz="4400" i="0"/>
            </a:lvl1pPr>
          </a:lstStyle>
          <a:p>
            <a:r>
              <a:rPr lang="en-US" smtClean="0"/>
              <a:t>Click to edit Master title style</a:t>
            </a:r>
            <a:endParaRPr lang="en-US" dirty="0"/>
          </a:p>
        </p:txBody>
      </p:sp>
      <p:sp>
        <p:nvSpPr>
          <p:cNvPr id="8" name="Rectangle 6"/>
          <p:cNvSpPr>
            <a:spLocks noGrp="1" noChangeArrowheads="1"/>
          </p:cNvSpPr>
          <p:nvPr>
            <p:ph type="dt" sz="half" idx="10"/>
          </p:nvPr>
        </p:nvSpPr>
        <p:spPr>
          <a:xfrm>
            <a:off x="276226" y="6524625"/>
            <a:ext cx="564696" cy="304800"/>
          </a:xfrm>
          <a:prstGeom prst="rect">
            <a:avLst/>
          </a:prstGeom>
        </p:spPr>
        <p:txBody>
          <a:bodyPr/>
          <a:lstStyle>
            <a:lvl1pPr>
              <a:defRPr dirty="0"/>
            </a:lvl1pPr>
          </a:lstStyle>
          <a:p>
            <a:pPr>
              <a:defRPr/>
            </a:pPr>
            <a:r>
              <a:rPr lang="en-US" smtClean="0"/>
              <a:t>As of: </a:t>
            </a:r>
            <a:endParaRPr lang="en-US"/>
          </a:p>
        </p:txBody>
      </p:sp>
      <p:sp>
        <p:nvSpPr>
          <p:cNvPr id="9" name="Rectangle 7"/>
          <p:cNvSpPr>
            <a:spLocks noGrp="1" noChangeArrowheads="1"/>
          </p:cNvSpPr>
          <p:nvPr>
            <p:ph type="sldNum" sz="quarter" idx="11"/>
          </p:nvPr>
        </p:nvSpPr>
        <p:spPr/>
        <p:txBody>
          <a:bodyPr/>
          <a:lstStyle>
            <a:lvl1pPr>
              <a:defRPr/>
            </a:lvl1pPr>
          </a:lstStyle>
          <a:p>
            <a:fld id="{54D63BDC-804B-4C08-9905-3A3648606B18}" type="slidenum">
              <a:rPr lang="en-US" altLang="en-US" smtClean="0"/>
              <a:pPr/>
              <a:t>‹#›</a:t>
            </a:fld>
            <a:endParaRPr lang="en-US" altLang="en-US">
              <a:solidFill>
                <a:schemeClr val="bg2"/>
              </a:solidFill>
            </a:endParaRPr>
          </a:p>
        </p:txBody>
      </p:sp>
      <p:grpSp>
        <p:nvGrpSpPr>
          <p:cNvPr id="10" name="Group 9"/>
          <p:cNvGrpSpPr/>
          <p:nvPr/>
        </p:nvGrpSpPr>
        <p:grpSpPr>
          <a:xfrm>
            <a:off x="278056" y="3455035"/>
            <a:ext cx="3587264" cy="2959523"/>
            <a:chOff x="278056" y="3455035"/>
            <a:chExt cx="3587264" cy="2959523"/>
          </a:xfrm>
        </p:grpSpPr>
        <p:pic>
          <p:nvPicPr>
            <p:cNvPr id="6" name="Picture 1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51646" y="3455035"/>
              <a:ext cx="2640082" cy="2605088"/>
            </a:xfrm>
            <a:prstGeom prst="rect">
              <a:avLst/>
            </a:prstGeom>
            <a:noFill/>
            <a:ln w="9525">
              <a:noFill/>
              <a:miter lim="800000"/>
              <a:headEnd/>
              <a:tailEnd/>
            </a:ln>
          </p:spPr>
        </p:pic>
        <p:sp>
          <p:nvSpPr>
            <p:cNvPr id="2" name="TextBox 1"/>
            <p:cNvSpPr txBox="1"/>
            <p:nvPr/>
          </p:nvSpPr>
          <p:spPr>
            <a:xfrm>
              <a:off x="278056" y="6014448"/>
              <a:ext cx="3587264" cy="400110"/>
            </a:xfrm>
            <a:prstGeom prst="rect">
              <a:avLst/>
            </a:prstGeom>
            <a:noFill/>
          </p:spPr>
          <p:txBody>
            <a:bodyPr wrap="none" rtlCol="0">
              <a:spAutoFit/>
            </a:bodyPr>
            <a:lstStyle/>
            <a:p>
              <a:r>
                <a:rPr lang="en-US" sz="2000" b="1" dirty="0" smtClean="0">
                  <a:solidFill>
                    <a:srgbClr val="0C2D83"/>
                  </a:solidFill>
                  <a:latin typeface="Arial Black" panose="020B0A04020102020204" pitchFamily="34" charset="0"/>
                </a:rPr>
                <a:t>U.S. AIR FORCE SAFETY</a:t>
              </a:r>
              <a:endParaRPr lang="en-US" sz="2000" b="1" dirty="0">
                <a:solidFill>
                  <a:srgbClr val="0C2D83"/>
                </a:solidFill>
                <a:latin typeface="Arial Black" panose="020B0A04020102020204" pitchFamily="34" charset="0"/>
              </a:endParaRPr>
            </a:p>
          </p:txBody>
        </p:sp>
      </p:grpSp>
    </p:spTree>
    <p:extLst>
      <p:ext uri="{BB962C8B-B14F-4D97-AF65-F5344CB8AC3E}">
        <p14:creationId xmlns:p14="http://schemas.microsoft.com/office/powerpoint/2010/main" val="651661354"/>
      </p:ext>
    </p:extLst>
  </p:cSld>
  <p:clrMapOvr>
    <a:masterClrMapping/>
  </p:clrMapOvr>
  <p:timing>
    <p:tnLst>
      <p:par>
        <p:cTn id="1" dur="indefinite" restart="never" nodeType="tmRoot"/>
      </p:par>
    </p:tnLst>
  </p:timing>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0185" name="Rectangle 9"/>
          <p:cNvSpPr>
            <a:spLocks noGrp="1" noChangeArrowheads="1"/>
          </p:cNvSpPr>
          <p:nvPr>
            <p:ph type="subTitle" idx="1"/>
          </p:nvPr>
        </p:nvSpPr>
        <p:spPr>
          <a:xfrm>
            <a:off x="4095750" y="3924300"/>
            <a:ext cx="4495800" cy="1047750"/>
          </a:xfrm>
        </p:spPr>
        <p:txBody>
          <a:bodyPr/>
          <a:lstStyle>
            <a:lvl1pPr marL="0" indent="0" algn="r">
              <a:buFont typeface="Wingdings" pitchFamily="2" charset="2"/>
              <a:buNone/>
              <a:defRPr sz="2800"/>
            </a:lvl1pPr>
          </a:lstStyle>
          <a:p>
            <a:r>
              <a:rPr lang="en-US"/>
              <a:t>Click to edit Master subtitle style</a:t>
            </a:r>
          </a:p>
        </p:txBody>
      </p:sp>
      <p:sp>
        <p:nvSpPr>
          <p:cNvPr id="50186" name="Rectangle 10"/>
          <p:cNvSpPr>
            <a:spLocks noGrp="1" noChangeArrowheads="1"/>
          </p:cNvSpPr>
          <p:nvPr>
            <p:ph type="ctrTitle"/>
          </p:nvPr>
        </p:nvSpPr>
        <p:spPr>
          <a:xfrm>
            <a:off x="3467100" y="1962150"/>
            <a:ext cx="5143500" cy="1600200"/>
          </a:xfrm>
        </p:spPr>
        <p:txBody>
          <a:bodyPr/>
          <a:lstStyle>
            <a:lvl1pPr>
              <a:defRPr sz="4400" i="0"/>
            </a:lvl1pPr>
          </a:lstStyle>
          <a:p>
            <a:r>
              <a:rPr lang="en-US"/>
              <a:t>Click to edit Master title style</a:t>
            </a:r>
          </a:p>
        </p:txBody>
      </p:sp>
      <p:sp>
        <p:nvSpPr>
          <p:cNvPr id="9" name="Rectangle 6"/>
          <p:cNvSpPr>
            <a:spLocks noGrp="1" noChangeArrowheads="1"/>
          </p:cNvSpPr>
          <p:nvPr>
            <p:ph type="dt" sz="half" idx="10"/>
          </p:nvPr>
        </p:nvSpPr>
        <p:spPr/>
        <p:txBody>
          <a:bodyPr/>
          <a:lstStyle>
            <a:lvl1pPr>
              <a:defRPr/>
            </a:lvl1pPr>
          </a:lstStyle>
          <a:p>
            <a:pPr>
              <a:defRPr/>
            </a:pPr>
            <a:r>
              <a:rPr lang="en-US"/>
              <a:t>As of: </a:t>
            </a:r>
          </a:p>
        </p:txBody>
      </p:sp>
      <p:sp>
        <p:nvSpPr>
          <p:cNvPr id="10" name="Rectangle 7"/>
          <p:cNvSpPr>
            <a:spLocks noGrp="1" noChangeArrowheads="1"/>
          </p:cNvSpPr>
          <p:nvPr>
            <p:ph type="sldNum" sz="quarter" idx="11"/>
          </p:nvPr>
        </p:nvSpPr>
        <p:spPr/>
        <p:txBody>
          <a:bodyPr/>
          <a:lstStyle>
            <a:lvl1pPr>
              <a:defRPr/>
            </a:lvl1pPr>
          </a:lstStyle>
          <a:p>
            <a:fld id="{79B99058-44E5-479A-9838-6F7C30F4B101}" type="slidenum">
              <a:rPr lang="en-US" altLang="en-US"/>
              <a:pPr/>
              <a:t>‹#›</a:t>
            </a:fld>
            <a:endParaRPr lang="en-US" altLang="en-US">
              <a:solidFill>
                <a:schemeClr val="bg2"/>
              </a:solidFill>
            </a:endParaRPr>
          </a:p>
        </p:txBody>
      </p:sp>
    </p:spTree>
    <p:extLst>
      <p:ext uri="{BB962C8B-B14F-4D97-AF65-F5344CB8AC3E}">
        <p14:creationId xmlns:p14="http://schemas.microsoft.com/office/powerpoint/2010/main" val="241346816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276226" y="6524625"/>
            <a:ext cx="564696" cy="304800"/>
          </a:xfrm>
          <a:prstGeom prst="rect">
            <a:avLst/>
          </a:prstGeom>
        </p:spPr>
        <p:txBody>
          <a:bodyPr/>
          <a:lstStyle>
            <a:lvl1pPr>
              <a:defRPr dirty="0"/>
            </a:lvl1pPr>
          </a:lstStyle>
          <a:p>
            <a:pPr>
              <a:defRPr/>
            </a:pPr>
            <a:r>
              <a:rPr lang="en-US" smtClean="0"/>
              <a:t>As of: </a:t>
            </a:r>
            <a:endParaRPr lang="en-US"/>
          </a:p>
        </p:txBody>
      </p:sp>
      <p:sp>
        <p:nvSpPr>
          <p:cNvPr id="5" name="Slide Number Placeholder 4"/>
          <p:cNvSpPr>
            <a:spLocks noGrp="1"/>
          </p:cNvSpPr>
          <p:nvPr>
            <p:ph type="sldNum" sz="quarter" idx="11"/>
          </p:nvPr>
        </p:nvSpPr>
        <p:spPr/>
        <p:txBody>
          <a:bodyPr/>
          <a:lstStyle>
            <a:lvl1pPr>
              <a:defRPr/>
            </a:lvl1pPr>
          </a:lstStyle>
          <a:p>
            <a:fld id="{9570B347-7799-4F28-9FC6-10A72EF41FC1}" type="slidenum">
              <a:rPr lang="en-US" altLang="en-US" smtClean="0"/>
              <a:pPr/>
              <a:t>‹#›</a:t>
            </a:fld>
            <a:endParaRPr lang="en-US" altLang="en-US">
              <a:solidFill>
                <a:schemeClr val="bg2"/>
              </a:solidFill>
            </a:endParaRPr>
          </a:p>
        </p:txBody>
      </p:sp>
    </p:spTree>
    <p:extLst>
      <p:ext uri="{BB962C8B-B14F-4D97-AF65-F5344CB8AC3E}">
        <p14:creationId xmlns:p14="http://schemas.microsoft.com/office/powerpoint/2010/main" val="340768646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755552"/>
            <a:ext cx="7772400" cy="1362075"/>
          </a:xfrm>
        </p:spPr>
        <p:txBody>
          <a:bodyPr anchor="t"/>
          <a:lstStyle>
            <a:lvl1pPr algn="ctr">
              <a:defRPr sz="40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722313" y="3126019"/>
            <a:ext cx="7772400" cy="1500187"/>
          </a:xfrm>
        </p:spPr>
        <p:txBody>
          <a:bodyPr anchor="b"/>
          <a:lstStyle>
            <a:lvl1pPr marL="0" indent="0" algn="ctr">
              <a:buNone/>
              <a:defRPr sz="18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Edit Master text styles</a:t>
            </a:r>
          </a:p>
        </p:txBody>
      </p:sp>
      <p:sp>
        <p:nvSpPr>
          <p:cNvPr id="4" name="Date Placeholder 3"/>
          <p:cNvSpPr>
            <a:spLocks noGrp="1"/>
          </p:cNvSpPr>
          <p:nvPr>
            <p:ph type="dt" sz="half" idx="10"/>
          </p:nvPr>
        </p:nvSpPr>
        <p:spPr>
          <a:xfrm>
            <a:off x="276226" y="6524625"/>
            <a:ext cx="564696" cy="304800"/>
          </a:xfrm>
          <a:prstGeom prst="rect">
            <a:avLst/>
          </a:prstGeom>
        </p:spPr>
        <p:txBody>
          <a:bodyPr/>
          <a:lstStyle>
            <a:lvl1pPr>
              <a:defRPr dirty="0"/>
            </a:lvl1pPr>
          </a:lstStyle>
          <a:p>
            <a:pPr>
              <a:defRPr/>
            </a:pPr>
            <a:r>
              <a:rPr lang="en-US" smtClean="0"/>
              <a:t>As of: </a:t>
            </a:r>
            <a:endParaRPr lang="en-US"/>
          </a:p>
        </p:txBody>
      </p:sp>
      <p:sp>
        <p:nvSpPr>
          <p:cNvPr id="5" name="Slide Number Placeholder 4"/>
          <p:cNvSpPr>
            <a:spLocks noGrp="1"/>
          </p:cNvSpPr>
          <p:nvPr>
            <p:ph type="sldNum" sz="quarter" idx="11"/>
          </p:nvPr>
        </p:nvSpPr>
        <p:spPr/>
        <p:txBody>
          <a:bodyPr/>
          <a:lstStyle>
            <a:lvl1pPr>
              <a:defRPr/>
            </a:lvl1pPr>
          </a:lstStyle>
          <a:p>
            <a:fld id="{3BA83062-78F8-4175-B457-A4A6D8E87888}" type="slidenum">
              <a:rPr lang="en-US" altLang="en-US" smtClean="0"/>
              <a:pPr/>
              <a:t>‹#›</a:t>
            </a:fld>
            <a:endParaRPr lang="en-US" altLang="en-US">
              <a:solidFill>
                <a:schemeClr val="bg2"/>
              </a:solidFill>
            </a:endParaRPr>
          </a:p>
        </p:txBody>
      </p:sp>
    </p:spTree>
    <p:extLst>
      <p:ext uri="{BB962C8B-B14F-4D97-AF65-F5344CB8AC3E}">
        <p14:creationId xmlns:p14="http://schemas.microsoft.com/office/powerpoint/2010/main" val="28417372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663700" y="76200"/>
            <a:ext cx="7109597"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276225" y="1504950"/>
            <a:ext cx="4122738" cy="4743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1363" y="1504950"/>
            <a:ext cx="4122737" cy="4743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276226" y="6524625"/>
            <a:ext cx="564696" cy="304800"/>
          </a:xfrm>
          <a:prstGeom prst="rect">
            <a:avLst/>
          </a:prstGeom>
        </p:spPr>
        <p:txBody>
          <a:bodyPr/>
          <a:lstStyle>
            <a:lvl1pPr>
              <a:defRPr dirty="0"/>
            </a:lvl1pPr>
          </a:lstStyle>
          <a:p>
            <a:pPr>
              <a:defRPr/>
            </a:pPr>
            <a:r>
              <a:rPr lang="en-US" smtClean="0"/>
              <a:t>As of: </a:t>
            </a:r>
            <a:endParaRPr lang="en-US"/>
          </a:p>
        </p:txBody>
      </p:sp>
      <p:sp>
        <p:nvSpPr>
          <p:cNvPr id="6" name="Slide Number Placeholder 5"/>
          <p:cNvSpPr>
            <a:spLocks noGrp="1"/>
          </p:cNvSpPr>
          <p:nvPr>
            <p:ph type="sldNum" sz="quarter" idx="11"/>
          </p:nvPr>
        </p:nvSpPr>
        <p:spPr/>
        <p:txBody>
          <a:bodyPr/>
          <a:lstStyle>
            <a:lvl1pPr>
              <a:defRPr/>
            </a:lvl1pPr>
          </a:lstStyle>
          <a:p>
            <a:fld id="{DD0D4C66-989B-4BA2-9E9D-C9AD9757D061}" type="slidenum">
              <a:rPr lang="en-US" altLang="en-US" smtClean="0"/>
              <a:pPr/>
              <a:t>‹#›</a:t>
            </a:fld>
            <a:endParaRPr lang="en-US" altLang="en-US">
              <a:solidFill>
                <a:schemeClr val="bg2"/>
              </a:solidFill>
            </a:endParaRPr>
          </a:p>
        </p:txBody>
      </p:sp>
    </p:spTree>
    <p:extLst>
      <p:ext uri="{BB962C8B-B14F-4D97-AF65-F5344CB8AC3E}">
        <p14:creationId xmlns:p14="http://schemas.microsoft.com/office/powerpoint/2010/main" val="40579975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276226" y="6524625"/>
            <a:ext cx="564696" cy="304800"/>
          </a:xfrm>
          <a:prstGeom prst="rect">
            <a:avLst/>
          </a:prstGeom>
        </p:spPr>
        <p:txBody>
          <a:bodyPr/>
          <a:lstStyle>
            <a:lvl1pPr>
              <a:defRPr dirty="0"/>
            </a:lvl1pPr>
          </a:lstStyle>
          <a:p>
            <a:pPr>
              <a:defRPr/>
            </a:pPr>
            <a:r>
              <a:rPr lang="en-US" smtClean="0"/>
              <a:t>As of: </a:t>
            </a:r>
            <a:endParaRPr lang="en-US"/>
          </a:p>
        </p:txBody>
      </p:sp>
      <p:sp>
        <p:nvSpPr>
          <p:cNvPr id="8" name="Slide Number Placeholder 7"/>
          <p:cNvSpPr>
            <a:spLocks noGrp="1"/>
          </p:cNvSpPr>
          <p:nvPr>
            <p:ph type="sldNum" sz="quarter" idx="11"/>
          </p:nvPr>
        </p:nvSpPr>
        <p:spPr/>
        <p:txBody>
          <a:bodyPr/>
          <a:lstStyle>
            <a:lvl1pPr>
              <a:defRPr/>
            </a:lvl1pPr>
          </a:lstStyle>
          <a:p>
            <a:fld id="{92360ADD-C42E-4660-856B-2F73A54446BF}" type="slidenum">
              <a:rPr lang="en-US" altLang="en-US" smtClean="0"/>
              <a:pPr/>
              <a:t>‹#›</a:t>
            </a:fld>
            <a:endParaRPr lang="en-US" altLang="en-US">
              <a:solidFill>
                <a:schemeClr val="bg2"/>
              </a:solidFill>
            </a:endParaRPr>
          </a:p>
        </p:txBody>
      </p:sp>
    </p:spTree>
    <p:extLst>
      <p:ext uri="{BB962C8B-B14F-4D97-AF65-F5344CB8AC3E}">
        <p14:creationId xmlns:p14="http://schemas.microsoft.com/office/powerpoint/2010/main" val="32469120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663700" y="76200"/>
            <a:ext cx="7109597" cy="11430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276226" y="6524625"/>
            <a:ext cx="564696" cy="304800"/>
          </a:xfrm>
          <a:prstGeom prst="rect">
            <a:avLst/>
          </a:prstGeom>
        </p:spPr>
        <p:txBody>
          <a:bodyPr/>
          <a:lstStyle>
            <a:lvl1pPr>
              <a:defRPr dirty="0"/>
            </a:lvl1pPr>
          </a:lstStyle>
          <a:p>
            <a:pPr>
              <a:defRPr/>
            </a:pPr>
            <a:r>
              <a:rPr lang="en-US" smtClean="0"/>
              <a:t>As of: </a:t>
            </a:r>
            <a:endParaRPr lang="en-US"/>
          </a:p>
        </p:txBody>
      </p:sp>
      <p:sp>
        <p:nvSpPr>
          <p:cNvPr id="4" name="Slide Number Placeholder 3"/>
          <p:cNvSpPr>
            <a:spLocks noGrp="1"/>
          </p:cNvSpPr>
          <p:nvPr>
            <p:ph type="sldNum" sz="quarter" idx="11"/>
          </p:nvPr>
        </p:nvSpPr>
        <p:spPr/>
        <p:txBody>
          <a:bodyPr/>
          <a:lstStyle>
            <a:lvl1pPr>
              <a:defRPr/>
            </a:lvl1pPr>
          </a:lstStyle>
          <a:p>
            <a:fld id="{8D5DE368-8823-484C-BF81-ED9ECF3D1C1F}" type="slidenum">
              <a:rPr lang="en-US" altLang="en-US" smtClean="0"/>
              <a:pPr/>
              <a:t>‹#›</a:t>
            </a:fld>
            <a:endParaRPr lang="en-US" altLang="en-US">
              <a:solidFill>
                <a:schemeClr val="bg2"/>
              </a:solidFill>
            </a:endParaRPr>
          </a:p>
        </p:txBody>
      </p:sp>
    </p:spTree>
    <p:extLst>
      <p:ext uri="{BB962C8B-B14F-4D97-AF65-F5344CB8AC3E}">
        <p14:creationId xmlns:p14="http://schemas.microsoft.com/office/powerpoint/2010/main" val="257211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276226" y="6524625"/>
            <a:ext cx="564696" cy="304800"/>
          </a:xfrm>
          <a:prstGeom prst="rect">
            <a:avLst/>
          </a:prstGeom>
        </p:spPr>
        <p:txBody>
          <a:bodyPr/>
          <a:lstStyle>
            <a:lvl1pPr>
              <a:defRPr dirty="0"/>
            </a:lvl1pPr>
          </a:lstStyle>
          <a:p>
            <a:pPr>
              <a:defRPr/>
            </a:pPr>
            <a:r>
              <a:rPr lang="en-US" smtClean="0"/>
              <a:t>As of: </a:t>
            </a:r>
            <a:endParaRPr lang="en-US"/>
          </a:p>
        </p:txBody>
      </p:sp>
      <p:sp>
        <p:nvSpPr>
          <p:cNvPr id="3" name="Slide Number Placeholder 2"/>
          <p:cNvSpPr>
            <a:spLocks noGrp="1"/>
          </p:cNvSpPr>
          <p:nvPr>
            <p:ph type="sldNum" sz="quarter" idx="11"/>
          </p:nvPr>
        </p:nvSpPr>
        <p:spPr/>
        <p:txBody>
          <a:bodyPr/>
          <a:lstStyle>
            <a:lvl1pPr>
              <a:defRPr/>
            </a:lvl1pPr>
          </a:lstStyle>
          <a:p>
            <a:fld id="{2FEDF3D3-6709-4461-A88E-4FC2804528B7}" type="slidenum">
              <a:rPr lang="en-US" altLang="en-US" smtClean="0"/>
              <a:pPr/>
              <a:t>‹#›</a:t>
            </a:fld>
            <a:endParaRPr lang="en-US" altLang="en-US">
              <a:solidFill>
                <a:schemeClr val="bg2"/>
              </a:solidFill>
            </a:endParaRPr>
          </a:p>
        </p:txBody>
      </p:sp>
    </p:spTree>
    <p:extLst>
      <p:ext uri="{BB962C8B-B14F-4D97-AF65-F5344CB8AC3E}">
        <p14:creationId xmlns:p14="http://schemas.microsoft.com/office/powerpoint/2010/main" val="26286830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276226" y="6524625"/>
            <a:ext cx="564696" cy="304800"/>
          </a:xfrm>
          <a:prstGeom prst="rect">
            <a:avLst/>
          </a:prstGeom>
        </p:spPr>
        <p:txBody>
          <a:bodyPr/>
          <a:lstStyle>
            <a:lvl1pPr>
              <a:defRPr dirty="0"/>
            </a:lvl1pPr>
          </a:lstStyle>
          <a:p>
            <a:pPr>
              <a:defRPr/>
            </a:pPr>
            <a:r>
              <a:rPr lang="en-US" smtClean="0"/>
              <a:t>As of: </a:t>
            </a:r>
            <a:endParaRPr lang="en-US"/>
          </a:p>
        </p:txBody>
      </p:sp>
      <p:sp>
        <p:nvSpPr>
          <p:cNvPr id="6" name="Slide Number Placeholder 5"/>
          <p:cNvSpPr>
            <a:spLocks noGrp="1"/>
          </p:cNvSpPr>
          <p:nvPr>
            <p:ph type="sldNum" sz="quarter" idx="11"/>
          </p:nvPr>
        </p:nvSpPr>
        <p:spPr/>
        <p:txBody>
          <a:bodyPr/>
          <a:lstStyle>
            <a:lvl1pPr>
              <a:defRPr/>
            </a:lvl1pPr>
          </a:lstStyle>
          <a:p>
            <a:fld id="{AB5EEAEE-CF4D-4294-86E6-01EED6B20C09}" type="slidenum">
              <a:rPr lang="en-US" altLang="en-US" smtClean="0"/>
              <a:pPr/>
              <a:t>‹#›</a:t>
            </a:fld>
            <a:endParaRPr lang="en-US" altLang="en-US">
              <a:solidFill>
                <a:schemeClr val="bg2"/>
              </a:solidFill>
            </a:endParaRPr>
          </a:p>
        </p:txBody>
      </p:sp>
    </p:spTree>
    <p:extLst>
      <p:ext uri="{BB962C8B-B14F-4D97-AF65-F5344CB8AC3E}">
        <p14:creationId xmlns:p14="http://schemas.microsoft.com/office/powerpoint/2010/main" val="858051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276226" y="6524625"/>
            <a:ext cx="564696" cy="304800"/>
          </a:xfrm>
          <a:prstGeom prst="rect">
            <a:avLst/>
          </a:prstGeom>
        </p:spPr>
        <p:txBody>
          <a:bodyPr/>
          <a:lstStyle>
            <a:lvl1pPr>
              <a:defRPr dirty="0"/>
            </a:lvl1pPr>
          </a:lstStyle>
          <a:p>
            <a:pPr>
              <a:defRPr/>
            </a:pPr>
            <a:r>
              <a:rPr lang="en-US" smtClean="0"/>
              <a:t>As of: </a:t>
            </a:r>
            <a:endParaRPr lang="en-US"/>
          </a:p>
        </p:txBody>
      </p:sp>
      <p:sp>
        <p:nvSpPr>
          <p:cNvPr id="6" name="Slide Number Placeholder 5"/>
          <p:cNvSpPr>
            <a:spLocks noGrp="1"/>
          </p:cNvSpPr>
          <p:nvPr>
            <p:ph type="sldNum" sz="quarter" idx="11"/>
          </p:nvPr>
        </p:nvSpPr>
        <p:spPr/>
        <p:txBody>
          <a:bodyPr/>
          <a:lstStyle>
            <a:lvl1pPr>
              <a:defRPr/>
            </a:lvl1pPr>
          </a:lstStyle>
          <a:p>
            <a:fld id="{139FDC47-1E31-4876-A06B-9A073BC1AF9A}" type="slidenum">
              <a:rPr lang="en-US" altLang="en-US" smtClean="0"/>
              <a:pPr/>
              <a:t>‹#›</a:t>
            </a:fld>
            <a:endParaRPr lang="en-US" altLang="en-US">
              <a:solidFill>
                <a:schemeClr val="bg2"/>
              </a:solidFill>
            </a:endParaRPr>
          </a:p>
        </p:txBody>
      </p:sp>
    </p:spTree>
    <p:extLst>
      <p:ext uri="{BB962C8B-B14F-4D97-AF65-F5344CB8AC3E}">
        <p14:creationId xmlns:p14="http://schemas.microsoft.com/office/powerpoint/2010/main" val="41167997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6" name="Rectangle 1028"/>
          <p:cNvSpPr>
            <a:spLocks noGrp="1" noChangeArrowheads="1"/>
          </p:cNvSpPr>
          <p:nvPr>
            <p:ph type="sldNum" sz="quarter" idx="4"/>
          </p:nvPr>
        </p:nvSpPr>
        <p:spPr bwMode="auto">
          <a:xfrm>
            <a:off x="7988300" y="6524625"/>
            <a:ext cx="1143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aseline="0">
                <a:solidFill>
                  <a:schemeClr val="bg1">
                    <a:lumMod val="50000"/>
                  </a:schemeClr>
                </a:solidFill>
              </a:defRPr>
            </a:lvl1pPr>
          </a:lstStyle>
          <a:p>
            <a:fld id="{54D63BDC-804B-4C08-9905-3A3648606B18}" type="slidenum">
              <a:rPr lang="en-US" altLang="en-US" smtClean="0"/>
              <a:pPr/>
              <a:t>‹#›</a:t>
            </a:fld>
            <a:endParaRPr lang="en-US" altLang="en-US">
              <a:solidFill>
                <a:schemeClr val="bg2"/>
              </a:solidFill>
            </a:endParaRPr>
          </a:p>
        </p:txBody>
      </p:sp>
      <p:sp>
        <p:nvSpPr>
          <p:cNvPr id="49157" name="Text Box 1029"/>
          <p:cNvSpPr txBox="1">
            <a:spLocks noChangeArrowheads="1"/>
          </p:cNvSpPr>
          <p:nvPr/>
        </p:nvSpPr>
        <p:spPr bwMode="auto">
          <a:xfrm>
            <a:off x="514869" y="6491288"/>
            <a:ext cx="8147039" cy="276999"/>
          </a:xfrm>
          <a:prstGeom prst="rect">
            <a:avLst/>
          </a:prstGeom>
          <a:noFill/>
          <a:ln w="9525">
            <a:noFill/>
            <a:miter lim="800000"/>
            <a:headEnd/>
            <a:tailEnd/>
          </a:ln>
          <a:effectLst/>
        </p:spPr>
        <p:txBody>
          <a:bodyPr wrap="square">
            <a:spAutoFit/>
          </a:bodyPr>
          <a:lstStyle/>
          <a:p>
            <a:pPr algn="ctr" rtl="0" eaLnBrk="0" fontAlgn="base" hangingPunct="0">
              <a:spcBef>
                <a:spcPct val="50000"/>
              </a:spcBef>
              <a:spcAft>
                <a:spcPct val="0"/>
              </a:spcAft>
              <a:defRPr/>
            </a:pPr>
            <a:r>
              <a:rPr lang="en-US" sz="1200" b="1" i="1" kern="1200" dirty="0" smtClean="0">
                <a:solidFill>
                  <a:schemeClr val="tx1"/>
                </a:solidFill>
                <a:latin typeface="Century Schoolbook" pitchFamily="18" charset="0"/>
                <a:ea typeface="+mn-ea"/>
                <a:cs typeface="+mn-cs"/>
              </a:rPr>
              <a:t>Safeguarding </a:t>
            </a:r>
            <a:r>
              <a:rPr lang="en-US" sz="1200" b="1" i="1" kern="1200" dirty="0" smtClean="0">
                <a:solidFill>
                  <a:schemeClr val="tx1"/>
                </a:solidFill>
                <a:latin typeface="Century Schoolbook" pitchFamily="18" charset="0"/>
                <a:ea typeface="+mn-ea"/>
                <a:cs typeface="+mn-cs"/>
              </a:rPr>
              <a:t>Airmen/Guardians</a:t>
            </a:r>
            <a:r>
              <a:rPr lang="en-US" sz="1200" b="1" i="1" kern="1200" baseline="0" dirty="0" smtClean="0">
                <a:solidFill>
                  <a:schemeClr val="tx1"/>
                </a:solidFill>
                <a:latin typeface="Century Schoolbook" pitchFamily="18" charset="0"/>
                <a:ea typeface="+mn-ea"/>
                <a:cs typeface="+mn-cs"/>
              </a:rPr>
              <a:t> </a:t>
            </a:r>
            <a:r>
              <a:rPr lang="en-US" sz="1200" b="1" i="1" kern="1200" baseline="0" dirty="0" smtClean="0">
                <a:solidFill>
                  <a:schemeClr val="tx1"/>
                </a:solidFill>
                <a:latin typeface="Century Schoolbook" pitchFamily="18" charset="0"/>
                <a:ea typeface="+mn-ea"/>
                <a:cs typeface="+mn-cs"/>
              </a:rPr>
              <a:t>- </a:t>
            </a:r>
            <a:r>
              <a:rPr lang="en-US" sz="1200" b="1" i="1" kern="1200" dirty="0" smtClean="0">
                <a:solidFill>
                  <a:schemeClr val="tx1"/>
                </a:solidFill>
                <a:latin typeface="Century Schoolbook" pitchFamily="18" charset="0"/>
                <a:ea typeface="+mn-ea"/>
                <a:cs typeface="+mn-cs"/>
              </a:rPr>
              <a:t>Protecting Resources</a:t>
            </a:r>
            <a:r>
              <a:rPr lang="en-US" sz="1200" b="1" i="1" kern="1200" baseline="0" dirty="0" smtClean="0">
                <a:solidFill>
                  <a:schemeClr val="tx1"/>
                </a:solidFill>
                <a:latin typeface="Century Schoolbook" pitchFamily="18" charset="0"/>
                <a:ea typeface="+mn-ea"/>
                <a:cs typeface="+mn-cs"/>
              </a:rPr>
              <a:t> - </a:t>
            </a:r>
            <a:r>
              <a:rPr lang="en-US" sz="1200" b="1" i="1" kern="1200" dirty="0" smtClean="0">
                <a:solidFill>
                  <a:schemeClr val="tx1"/>
                </a:solidFill>
                <a:latin typeface="Century Schoolbook" pitchFamily="18" charset="0"/>
                <a:ea typeface="+mn-ea"/>
                <a:cs typeface="+mn-cs"/>
              </a:rPr>
              <a:t>Preserving Combat Capability</a:t>
            </a:r>
            <a:endParaRPr lang="en-US" sz="1200" b="1" i="1" kern="1200" dirty="0">
              <a:solidFill>
                <a:schemeClr val="tx1"/>
              </a:solidFill>
              <a:latin typeface="Century Schoolbook" pitchFamily="18" charset="0"/>
              <a:ea typeface="+mn-ea"/>
              <a:cs typeface="+mn-cs"/>
            </a:endParaRPr>
          </a:p>
        </p:txBody>
      </p:sp>
      <p:sp>
        <p:nvSpPr>
          <p:cNvPr id="1029" name="Rectangle 1030"/>
          <p:cNvSpPr>
            <a:spLocks noGrp="1" noChangeArrowheads="1"/>
          </p:cNvSpPr>
          <p:nvPr>
            <p:ph type="title"/>
          </p:nvPr>
        </p:nvSpPr>
        <p:spPr bwMode="auto">
          <a:xfrm>
            <a:off x="1663700" y="76200"/>
            <a:ext cx="714375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49163" name="Line 1035"/>
          <p:cNvSpPr>
            <a:spLocks noChangeShapeType="1"/>
          </p:cNvSpPr>
          <p:nvPr/>
        </p:nvSpPr>
        <p:spPr bwMode="auto">
          <a:xfrm>
            <a:off x="381000" y="6451600"/>
            <a:ext cx="8382000" cy="0"/>
          </a:xfrm>
          <a:prstGeom prst="line">
            <a:avLst/>
          </a:prstGeom>
          <a:noFill/>
          <a:ln w="57150">
            <a:solidFill>
              <a:srgbClr val="0C2D83"/>
            </a:solidFill>
            <a:round/>
            <a:headEnd/>
            <a:tailEnd/>
          </a:ln>
          <a:effectLst/>
        </p:spPr>
        <p:txBody>
          <a:bodyPr wrap="none" anchor="ctr"/>
          <a:lstStyle/>
          <a:p>
            <a:pPr>
              <a:defRPr/>
            </a:pPr>
            <a:endParaRPr lang="en-US" dirty="0"/>
          </a:p>
        </p:txBody>
      </p:sp>
      <p:sp>
        <p:nvSpPr>
          <p:cNvPr id="49164" name="Line 1036"/>
          <p:cNvSpPr>
            <a:spLocks noChangeShapeType="1"/>
          </p:cNvSpPr>
          <p:nvPr/>
        </p:nvSpPr>
        <p:spPr bwMode="auto">
          <a:xfrm>
            <a:off x="381000" y="1231900"/>
            <a:ext cx="8382000" cy="0"/>
          </a:xfrm>
          <a:prstGeom prst="line">
            <a:avLst/>
          </a:prstGeom>
          <a:noFill/>
          <a:ln w="57150">
            <a:solidFill>
              <a:srgbClr val="0C2D83"/>
            </a:solidFill>
            <a:round/>
            <a:headEnd/>
            <a:tailEnd/>
          </a:ln>
          <a:effectLst/>
        </p:spPr>
        <p:txBody>
          <a:bodyPr wrap="none" anchor="ctr"/>
          <a:lstStyle/>
          <a:p>
            <a:pPr>
              <a:defRPr/>
            </a:pPr>
            <a:endParaRPr lang="en-US" dirty="0"/>
          </a:p>
        </p:txBody>
      </p:sp>
      <p:sp>
        <p:nvSpPr>
          <p:cNvPr id="1033" name="Rectangle 1040"/>
          <p:cNvSpPr>
            <a:spLocks noGrp="1" noChangeArrowheads="1"/>
          </p:cNvSpPr>
          <p:nvPr>
            <p:ph type="body" idx="1"/>
          </p:nvPr>
        </p:nvSpPr>
        <p:spPr bwMode="auto">
          <a:xfrm>
            <a:off x="276225" y="1504950"/>
            <a:ext cx="8397875" cy="47434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r>
              <a:rPr lang="en-US" dirty="0" smtClean="0"/>
              <a:t>2nd Bullet</a:t>
            </a:r>
          </a:p>
        </p:txBody>
      </p:sp>
      <p:grpSp>
        <p:nvGrpSpPr>
          <p:cNvPr id="10" name="Group 9"/>
          <p:cNvGrpSpPr/>
          <p:nvPr/>
        </p:nvGrpSpPr>
        <p:grpSpPr>
          <a:xfrm>
            <a:off x="309845" y="125115"/>
            <a:ext cx="1387475" cy="1102769"/>
            <a:chOff x="88348" y="3455035"/>
            <a:chExt cx="4004028" cy="3182414"/>
          </a:xfrm>
        </p:grpSpPr>
        <p:pic>
          <p:nvPicPr>
            <p:cNvPr id="11" name="Picture 13"/>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751646" y="3455035"/>
              <a:ext cx="2640082" cy="2605088"/>
            </a:xfrm>
            <a:prstGeom prst="rect">
              <a:avLst/>
            </a:prstGeom>
            <a:noFill/>
            <a:ln w="9525">
              <a:noFill/>
              <a:miter lim="800000"/>
              <a:headEnd/>
              <a:tailEnd/>
            </a:ln>
          </p:spPr>
        </p:pic>
        <p:sp>
          <p:nvSpPr>
            <p:cNvPr id="12" name="TextBox 11"/>
            <p:cNvSpPr txBox="1"/>
            <p:nvPr/>
          </p:nvSpPr>
          <p:spPr>
            <a:xfrm>
              <a:off x="88348" y="6060122"/>
              <a:ext cx="4004028" cy="577327"/>
            </a:xfrm>
            <a:prstGeom prst="rect">
              <a:avLst/>
            </a:prstGeom>
            <a:noFill/>
          </p:spPr>
          <p:txBody>
            <a:bodyPr wrap="square" rtlCol="0">
              <a:spAutoFit/>
            </a:bodyPr>
            <a:lstStyle/>
            <a:p>
              <a:r>
                <a:rPr lang="en-US" sz="700" b="1" dirty="0" smtClean="0">
                  <a:solidFill>
                    <a:srgbClr val="0C2D83"/>
                  </a:solidFill>
                  <a:latin typeface="Arial Black" panose="020B0A04020102020204" pitchFamily="34" charset="0"/>
                </a:rPr>
                <a:t>U.S. AIR FORCE SAFETY</a:t>
              </a:r>
              <a:endParaRPr lang="en-US" sz="700" b="1" dirty="0">
                <a:solidFill>
                  <a:srgbClr val="0C2D83"/>
                </a:solidFill>
                <a:latin typeface="Arial Black" panose="020B0A04020102020204" pitchFamily="34" charset="0"/>
              </a:endParaRPr>
            </a:p>
          </p:txBody>
        </p:sp>
      </p:grpSp>
      <p:sp>
        <p:nvSpPr>
          <p:cNvPr id="3" name="Footer Placeholder 2"/>
          <p:cNvSpPr>
            <a:spLocks noGrp="1"/>
          </p:cNvSpPr>
          <p:nvPr>
            <p:ph type="ftr" sz="quarter" idx="3"/>
          </p:nvPr>
        </p:nvSpPr>
        <p:spPr>
          <a:xfrm>
            <a:off x="120650" y="6447583"/>
            <a:ext cx="891721"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FOUO</a:t>
            </a:r>
            <a:endParaRPr lang="en-US" dirty="0"/>
          </a:p>
        </p:txBody>
      </p:sp>
    </p:spTree>
    <p:extLst>
      <p:ext uri="{BB962C8B-B14F-4D97-AF65-F5344CB8AC3E}">
        <p14:creationId xmlns:p14="http://schemas.microsoft.com/office/powerpoint/2010/main" val="3553390073"/>
      </p:ext>
    </p:extLst>
  </p:cSld>
  <p:clrMap bg1="lt1" tx1="dk1" bg2="lt2" tx2="dk2" accent1="accent1" accent2="accent2" accent3="accent3" accent4="accent4" accent5="accent5" accent6="accent6" hlink="hlink" folHlink="folHlink"/>
  <p:sldLayoutIdLst>
    <p:sldLayoutId id="2147484803" r:id="rId1"/>
    <p:sldLayoutId id="2147484804" r:id="rId2"/>
    <p:sldLayoutId id="2147484805" r:id="rId3"/>
    <p:sldLayoutId id="2147484806" r:id="rId4"/>
    <p:sldLayoutId id="2147484807" r:id="rId5"/>
    <p:sldLayoutId id="2147484808" r:id="rId6"/>
    <p:sldLayoutId id="2147484809" r:id="rId7"/>
    <p:sldLayoutId id="2147484810" r:id="rId8"/>
    <p:sldLayoutId id="2147484811" r:id="rId9"/>
    <p:sldLayoutId id="2147484812" r:id="rId10"/>
  </p:sldLayoutIdLst>
  <p:timing>
    <p:tnLst>
      <p:par>
        <p:cTn id="1" dur="indefinite" restart="never" nodeType="tmRoot"/>
      </p:par>
    </p:tnLst>
  </p:timing>
  <p:hf hdr="0" ftr="0"/>
  <p:txStyles>
    <p:titleStyle>
      <a:lvl1pPr algn="r" rtl="0" eaLnBrk="1" fontAlgn="base" hangingPunct="1">
        <a:spcBef>
          <a:spcPct val="0"/>
        </a:spcBef>
        <a:spcAft>
          <a:spcPct val="0"/>
        </a:spcAft>
        <a:defRPr sz="3600" b="1" i="1">
          <a:solidFill>
            <a:srgbClr val="151C77"/>
          </a:solidFill>
          <a:latin typeface="+mj-lt"/>
          <a:ea typeface="+mj-ea"/>
          <a:cs typeface="+mj-cs"/>
        </a:defRPr>
      </a:lvl1pPr>
      <a:lvl2pPr algn="r" rtl="0" eaLnBrk="1" fontAlgn="base" hangingPunct="1">
        <a:spcBef>
          <a:spcPct val="0"/>
        </a:spcBef>
        <a:spcAft>
          <a:spcPct val="0"/>
        </a:spcAft>
        <a:defRPr sz="3600" b="1" i="1">
          <a:solidFill>
            <a:srgbClr val="151C77"/>
          </a:solidFill>
          <a:latin typeface="Arial" charset="0"/>
        </a:defRPr>
      </a:lvl2pPr>
      <a:lvl3pPr algn="r" rtl="0" eaLnBrk="1" fontAlgn="base" hangingPunct="1">
        <a:spcBef>
          <a:spcPct val="0"/>
        </a:spcBef>
        <a:spcAft>
          <a:spcPct val="0"/>
        </a:spcAft>
        <a:defRPr sz="3600" b="1" i="1">
          <a:solidFill>
            <a:srgbClr val="151C77"/>
          </a:solidFill>
          <a:latin typeface="Arial" charset="0"/>
        </a:defRPr>
      </a:lvl3pPr>
      <a:lvl4pPr algn="r" rtl="0" eaLnBrk="1" fontAlgn="base" hangingPunct="1">
        <a:spcBef>
          <a:spcPct val="0"/>
        </a:spcBef>
        <a:spcAft>
          <a:spcPct val="0"/>
        </a:spcAft>
        <a:defRPr sz="3600" b="1" i="1">
          <a:solidFill>
            <a:srgbClr val="151C77"/>
          </a:solidFill>
          <a:latin typeface="Arial" charset="0"/>
        </a:defRPr>
      </a:lvl4pPr>
      <a:lvl5pPr algn="r" rtl="0" eaLnBrk="1" fontAlgn="base" hangingPunct="1">
        <a:spcBef>
          <a:spcPct val="0"/>
        </a:spcBef>
        <a:spcAft>
          <a:spcPct val="0"/>
        </a:spcAft>
        <a:defRPr sz="3600" b="1" i="1">
          <a:solidFill>
            <a:srgbClr val="151C77"/>
          </a:solidFill>
          <a:latin typeface="Arial" charset="0"/>
        </a:defRPr>
      </a:lvl5pPr>
      <a:lvl6pPr marL="457200" algn="r" rtl="0" eaLnBrk="1" fontAlgn="base" hangingPunct="1">
        <a:spcBef>
          <a:spcPct val="0"/>
        </a:spcBef>
        <a:spcAft>
          <a:spcPct val="0"/>
        </a:spcAft>
        <a:defRPr sz="3600" b="1" i="1">
          <a:solidFill>
            <a:srgbClr val="151C77"/>
          </a:solidFill>
          <a:latin typeface="Arial" charset="0"/>
        </a:defRPr>
      </a:lvl6pPr>
      <a:lvl7pPr marL="914400" algn="r" rtl="0" eaLnBrk="1" fontAlgn="base" hangingPunct="1">
        <a:spcBef>
          <a:spcPct val="0"/>
        </a:spcBef>
        <a:spcAft>
          <a:spcPct val="0"/>
        </a:spcAft>
        <a:defRPr sz="3600" b="1" i="1">
          <a:solidFill>
            <a:srgbClr val="151C77"/>
          </a:solidFill>
          <a:latin typeface="Arial" charset="0"/>
        </a:defRPr>
      </a:lvl7pPr>
      <a:lvl8pPr marL="1371600" algn="r" rtl="0" eaLnBrk="1" fontAlgn="base" hangingPunct="1">
        <a:spcBef>
          <a:spcPct val="0"/>
        </a:spcBef>
        <a:spcAft>
          <a:spcPct val="0"/>
        </a:spcAft>
        <a:defRPr sz="3600" b="1" i="1">
          <a:solidFill>
            <a:srgbClr val="151C77"/>
          </a:solidFill>
          <a:latin typeface="Arial" charset="0"/>
        </a:defRPr>
      </a:lvl8pPr>
      <a:lvl9pPr marL="1828800" algn="r" rtl="0" eaLnBrk="1" fontAlgn="base" hangingPunct="1">
        <a:spcBef>
          <a:spcPct val="0"/>
        </a:spcBef>
        <a:spcAft>
          <a:spcPct val="0"/>
        </a:spcAft>
        <a:defRPr sz="3600" b="1" i="1">
          <a:solidFill>
            <a:srgbClr val="151C77"/>
          </a:solidFill>
          <a:latin typeface="Arial" charset="0"/>
        </a:defRPr>
      </a:lvl9pPr>
    </p:titleStyle>
    <p:bodyStyle>
      <a:lvl1pPr marL="285750" indent="-285750" algn="l" rtl="0" eaLnBrk="1" fontAlgn="base" hangingPunct="1">
        <a:spcBef>
          <a:spcPts val="6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1" fontAlgn="base" hangingPunct="1">
        <a:spcBef>
          <a:spcPts val="6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1" fontAlgn="base" hangingPunct="1">
        <a:spcBef>
          <a:spcPts val="6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1" fontAlgn="base" hangingPunct="1">
        <a:spcBef>
          <a:spcPts val="6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1" fontAlgn="base" hangingPunct="1">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rgbClr val="003399"/>
        </a:buClr>
        <a:buSzPct val="8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30"/>
          <p:cNvSpPr>
            <a:spLocks noGrp="1" noChangeArrowheads="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FontTx/>
              <a:buNone/>
            </a:pPr>
            <a:r>
              <a:rPr lang="en-US" altLang="en-US" sz="1000" b="0" smtClean="0">
                <a:solidFill>
                  <a:srgbClr val="969696"/>
                </a:solidFill>
              </a:rPr>
              <a:t>As of: </a:t>
            </a:r>
          </a:p>
        </p:txBody>
      </p:sp>
      <p:sp>
        <p:nvSpPr>
          <p:cNvPr id="3075" name="Rectangle 1031"/>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r">
              <a:spcBef>
                <a:spcPct val="0"/>
              </a:spcBef>
              <a:buClrTx/>
              <a:buSzTx/>
              <a:buFontTx/>
              <a:buNone/>
            </a:pPr>
            <a:fld id="{2CEABEFB-B890-40B4-8020-4A9D5DC74136}" type="slidenum">
              <a:rPr lang="en-US" altLang="en-US" sz="1000" b="0">
                <a:solidFill>
                  <a:srgbClr val="969696"/>
                </a:solidFill>
              </a:rPr>
              <a:pPr algn="r">
                <a:spcBef>
                  <a:spcPct val="0"/>
                </a:spcBef>
                <a:buClrTx/>
                <a:buSzTx/>
                <a:buFontTx/>
                <a:buNone/>
              </a:pPr>
              <a:t>1</a:t>
            </a:fld>
            <a:endParaRPr lang="en-US" altLang="en-US" sz="1000" b="0">
              <a:solidFill>
                <a:schemeClr val="bg2"/>
              </a:solidFill>
            </a:endParaRPr>
          </a:p>
        </p:txBody>
      </p:sp>
      <p:sp>
        <p:nvSpPr>
          <p:cNvPr id="3076" name="Rectangle 10"/>
          <p:cNvSpPr>
            <a:spLocks noChangeArrowheads="1"/>
          </p:cNvSpPr>
          <p:nvPr/>
        </p:nvSpPr>
        <p:spPr bwMode="auto">
          <a:xfrm>
            <a:off x="195263" y="1962150"/>
            <a:ext cx="8664575" cy="214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r">
              <a:spcBef>
                <a:spcPct val="0"/>
              </a:spcBef>
              <a:buClrTx/>
              <a:buSzTx/>
              <a:buFontTx/>
              <a:buNone/>
            </a:pPr>
            <a:r>
              <a:rPr lang="en-US" altLang="en-US" sz="4400" dirty="0">
                <a:solidFill>
                  <a:srgbClr val="151C77"/>
                </a:solidFill>
              </a:rPr>
              <a:t> ISB-SIB </a:t>
            </a:r>
            <a:r>
              <a:rPr lang="en-US" altLang="en-US" sz="4400" dirty="0" smtClean="0">
                <a:solidFill>
                  <a:srgbClr val="151C77"/>
                </a:solidFill>
              </a:rPr>
              <a:t>Hand-Off </a:t>
            </a:r>
          </a:p>
          <a:p>
            <a:pPr algn="r">
              <a:spcBef>
                <a:spcPct val="0"/>
              </a:spcBef>
              <a:buClrTx/>
              <a:buSzTx/>
              <a:buFontTx/>
              <a:buNone/>
            </a:pPr>
            <a:r>
              <a:rPr lang="en-US" altLang="en-US" sz="4400" dirty="0" smtClean="0">
                <a:solidFill>
                  <a:srgbClr val="151C77"/>
                </a:solidFill>
              </a:rPr>
              <a:t>Briefing</a:t>
            </a:r>
            <a:endParaRPr lang="en-US" altLang="en-US" sz="4400" dirty="0">
              <a:solidFill>
                <a:srgbClr val="151C77"/>
              </a:solidFill>
            </a:endParaRPr>
          </a:p>
        </p:txBody>
      </p:sp>
      <p:sp>
        <p:nvSpPr>
          <p:cNvPr id="2" name="TextBox 1"/>
          <p:cNvSpPr txBox="1"/>
          <p:nvPr/>
        </p:nvSpPr>
        <p:spPr>
          <a:xfrm>
            <a:off x="3759438" y="0"/>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
        <p:nvSpPr>
          <p:cNvPr id="6" name="TextBox 5"/>
          <p:cNvSpPr txBox="1"/>
          <p:nvPr/>
        </p:nvSpPr>
        <p:spPr>
          <a:xfrm>
            <a:off x="3759438" y="6142233"/>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2291"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2292"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2293"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2294"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2295"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2296" name="Rectangle 8"/>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2297" name="Rectangle 9"/>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2298" name="Rectangle 10"/>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2299" name="Rectangle 11"/>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6" name="Rectangle 2"/>
          <p:cNvSpPr>
            <a:spLocks noGrp="1" noChangeArrowheads="1"/>
          </p:cNvSpPr>
          <p:nvPr>
            <p:ph type="title"/>
          </p:nvPr>
        </p:nvSpPr>
        <p:spPr>
          <a:xfrm>
            <a:off x="1663700" y="76200"/>
            <a:ext cx="7086600" cy="852488"/>
          </a:xfrm>
        </p:spPr>
        <p:txBody>
          <a:bodyPr lIns="90488" tIns="44450" rIns="90488" bIns="44450" anchor="b"/>
          <a:lstStyle/>
          <a:p>
            <a:pPr>
              <a:defRPr/>
            </a:pPr>
            <a:r>
              <a:rPr lang="en-US" altLang="en-US" sz="4000" dirty="0" smtClean="0"/>
              <a:t>         </a:t>
            </a:r>
            <a:r>
              <a:rPr lang="en-US" dirty="0" smtClean="0">
                <a:solidFill>
                  <a:schemeClr val="accent6">
                    <a:lumMod val="75000"/>
                  </a:schemeClr>
                </a:solidFill>
              </a:rPr>
              <a:t>CRASH SITE STATUS </a:t>
            </a:r>
            <a:endParaRPr lang="en-US" altLang="en-US" dirty="0" smtClean="0">
              <a:solidFill>
                <a:schemeClr val="accent6">
                  <a:lumMod val="75000"/>
                </a:schemeClr>
              </a:solidFill>
            </a:endParaRPr>
          </a:p>
        </p:txBody>
      </p:sp>
      <p:sp>
        <p:nvSpPr>
          <p:cNvPr id="12300" name="Rectangle 13"/>
          <p:cNvSpPr>
            <a:spLocks noGrp="1" noChangeArrowheads="1"/>
          </p:cNvSpPr>
          <p:nvPr>
            <p:ph idx="1"/>
          </p:nvPr>
        </p:nvSpPr>
        <p:spPr>
          <a:xfrm>
            <a:off x="685800" y="1409700"/>
            <a:ext cx="7589838" cy="5067300"/>
          </a:xfrm>
          <a:noFill/>
        </p:spPr>
        <p:txBody>
          <a:bodyPr lIns="92075" tIns="46038" rIns="92075" bIns="46038"/>
          <a:lstStyle/>
          <a:p>
            <a:pPr>
              <a:buSzPct val="125000"/>
              <a:buFont typeface="Wingdings" panose="05000000000000000000" pitchFamily="2" charset="2"/>
              <a:buChar char="§"/>
            </a:pPr>
            <a:r>
              <a:rPr lang="en-US" altLang="en-US" smtClean="0"/>
              <a:t>Click to add text</a:t>
            </a:r>
          </a:p>
        </p:txBody>
      </p:sp>
      <p:sp>
        <p:nvSpPr>
          <p:cNvPr id="12301" name="Line 14"/>
          <p:cNvSpPr>
            <a:spLocks noChangeShapeType="1"/>
          </p:cNvSpPr>
          <p:nvPr/>
        </p:nvSpPr>
        <p:spPr bwMode="auto">
          <a:xfrm>
            <a:off x="8840788" y="3316288"/>
            <a:ext cx="0" cy="39687"/>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5" name="TextBox 14"/>
          <p:cNvSpPr txBox="1"/>
          <p:nvPr/>
        </p:nvSpPr>
        <p:spPr>
          <a:xfrm>
            <a:off x="3759438" y="0"/>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
        <p:nvSpPr>
          <p:cNvPr id="17" name="TextBox 16"/>
          <p:cNvSpPr txBox="1"/>
          <p:nvPr/>
        </p:nvSpPr>
        <p:spPr>
          <a:xfrm>
            <a:off x="3759438" y="6129635"/>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3315"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3316"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3317"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3318"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3319"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3320" name="Rectangle 8"/>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3321" name="Rectangle 9"/>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3322" name="Rectangle 10"/>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3323" name="Rectangle 11"/>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3324" name="Rectangle 12"/>
          <p:cNvSpPr>
            <a:spLocks noGrp="1" noChangeArrowheads="1"/>
          </p:cNvSpPr>
          <p:nvPr>
            <p:ph type="title"/>
          </p:nvPr>
        </p:nvSpPr>
        <p:spPr>
          <a:xfrm>
            <a:off x="1803400" y="203200"/>
            <a:ext cx="6808788" cy="781050"/>
          </a:xfrm>
          <a:noFill/>
        </p:spPr>
        <p:txBody>
          <a:bodyPr lIns="92075" tIns="46038" rIns="92075" bIns="46038" anchor="b"/>
          <a:lstStyle/>
          <a:p>
            <a:r>
              <a:rPr lang="en-US" altLang="en-US" smtClean="0"/>
              <a:t>STATUS OF MISHAP PILOT</a:t>
            </a:r>
          </a:p>
        </p:txBody>
      </p:sp>
      <p:sp>
        <p:nvSpPr>
          <p:cNvPr id="13325" name="Rectangle 13"/>
          <p:cNvSpPr>
            <a:spLocks noGrp="1" noChangeArrowheads="1"/>
          </p:cNvSpPr>
          <p:nvPr>
            <p:ph idx="1"/>
          </p:nvPr>
        </p:nvSpPr>
        <p:spPr>
          <a:xfrm>
            <a:off x="685800" y="1409700"/>
            <a:ext cx="7589838" cy="5067300"/>
          </a:xfrm>
          <a:noFill/>
        </p:spPr>
        <p:txBody>
          <a:bodyPr lIns="92075" tIns="46038" rIns="92075" bIns="46038"/>
          <a:lstStyle/>
          <a:p>
            <a:pPr>
              <a:buSzPct val="125000"/>
              <a:buFont typeface="Wingdings" panose="05000000000000000000" pitchFamily="2" charset="2"/>
              <a:buChar char="§"/>
            </a:pPr>
            <a:r>
              <a:rPr lang="en-US" altLang="en-US" smtClean="0"/>
              <a:t>Click to add text</a:t>
            </a:r>
          </a:p>
        </p:txBody>
      </p:sp>
      <p:sp>
        <p:nvSpPr>
          <p:cNvPr id="13326" name="Line 14"/>
          <p:cNvSpPr>
            <a:spLocks noChangeShapeType="1"/>
          </p:cNvSpPr>
          <p:nvPr/>
        </p:nvSpPr>
        <p:spPr bwMode="auto">
          <a:xfrm>
            <a:off x="8840788" y="3316288"/>
            <a:ext cx="0" cy="39687"/>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5" name="TextBox 14"/>
          <p:cNvSpPr txBox="1"/>
          <p:nvPr/>
        </p:nvSpPr>
        <p:spPr>
          <a:xfrm>
            <a:off x="3759438" y="0"/>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
        <p:nvSpPr>
          <p:cNvPr id="16" name="TextBox 15"/>
          <p:cNvSpPr txBox="1"/>
          <p:nvPr/>
        </p:nvSpPr>
        <p:spPr>
          <a:xfrm>
            <a:off x="3759438" y="6169223"/>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4339"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4340"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4341"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4342"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4343"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4344" name="Rectangle 8"/>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4345" name="Rectangle 9"/>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4346" name="Rectangle 10"/>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4347" name="Rectangle 11"/>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7" name="Rectangle 2"/>
          <p:cNvSpPr>
            <a:spLocks noGrp="1" noChangeArrowheads="1"/>
          </p:cNvSpPr>
          <p:nvPr>
            <p:ph type="title"/>
          </p:nvPr>
        </p:nvSpPr>
        <p:spPr/>
        <p:txBody>
          <a:bodyPr/>
          <a:lstStyle/>
          <a:p>
            <a:pPr>
              <a:defRPr/>
            </a:pPr>
            <a:r>
              <a:rPr lang="en-US" dirty="0" smtClean="0">
                <a:solidFill>
                  <a:schemeClr val="accent6">
                    <a:lumMod val="75000"/>
                  </a:schemeClr>
                </a:solidFill>
              </a:rPr>
              <a:t>MORTUARY AFFAIRS</a:t>
            </a:r>
            <a:endParaRPr lang="en-US" altLang="en-US" dirty="0" smtClean="0">
              <a:solidFill>
                <a:schemeClr val="accent6">
                  <a:lumMod val="75000"/>
                </a:schemeClr>
              </a:solidFill>
            </a:endParaRPr>
          </a:p>
        </p:txBody>
      </p:sp>
      <p:sp>
        <p:nvSpPr>
          <p:cNvPr id="14348" name="Rectangle 13"/>
          <p:cNvSpPr>
            <a:spLocks noGrp="1" noChangeArrowheads="1"/>
          </p:cNvSpPr>
          <p:nvPr>
            <p:ph idx="1"/>
          </p:nvPr>
        </p:nvSpPr>
        <p:spPr>
          <a:xfrm>
            <a:off x="685800" y="1409700"/>
            <a:ext cx="7589838" cy="5067300"/>
          </a:xfrm>
          <a:noFill/>
        </p:spPr>
        <p:txBody>
          <a:bodyPr lIns="92075" tIns="46038" rIns="92075" bIns="46038"/>
          <a:lstStyle/>
          <a:p>
            <a:pPr>
              <a:buSzPct val="125000"/>
              <a:buFont typeface="Wingdings" panose="05000000000000000000" pitchFamily="2" charset="2"/>
              <a:buChar char="§"/>
            </a:pPr>
            <a:r>
              <a:rPr lang="en-US" altLang="en-US" smtClean="0"/>
              <a:t>Click to add text</a:t>
            </a:r>
          </a:p>
        </p:txBody>
      </p:sp>
      <p:sp>
        <p:nvSpPr>
          <p:cNvPr id="14349" name="Line 14"/>
          <p:cNvSpPr>
            <a:spLocks noChangeShapeType="1"/>
          </p:cNvSpPr>
          <p:nvPr/>
        </p:nvSpPr>
        <p:spPr bwMode="auto">
          <a:xfrm>
            <a:off x="8840788" y="3316288"/>
            <a:ext cx="0" cy="39687"/>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5" name="TextBox 14"/>
          <p:cNvSpPr txBox="1"/>
          <p:nvPr/>
        </p:nvSpPr>
        <p:spPr>
          <a:xfrm>
            <a:off x="3759438" y="0"/>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
        <p:nvSpPr>
          <p:cNvPr id="16" name="TextBox 15"/>
          <p:cNvSpPr txBox="1"/>
          <p:nvPr/>
        </p:nvSpPr>
        <p:spPr>
          <a:xfrm>
            <a:off x="3759438" y="6169223"/>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5363"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5364"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5365"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5366"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5367"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5368" name="Rectangle 8"/>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5369" name="Rectangle 9"/>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5370" name="Rectangle 10"/>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5371" name="Rectangle 11"/>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5372" name="Rectangle 12"/>
          <p:cNvSpPr>
            <a:spLocks noGrp="1" noChangeArrowheads="1"/>
          </p:cNvSpPr>
          <p:nvPr>
            <p:ph type="title"/>
          </p:nvPr>
        </p:nvSpPr>
        <p:spPr>
          <a:xfrm>
            <a:off x="1528763" y="203200"/>
            <a:ext cx="7312025" cy="781050"/>
          </a:xfrm>
          <a:noFill/>
        </p:spPr>
        <p:txBody>
          <a:bodyPr lIns="92075" tIns="46038" rIns="92075" bIns="46038" anchor="b"/>
          <a:lstStyle/>
          <a:p>
            <a:r>
              <a:rPr lang="en-US" altLang="en-US" dirty="0" smtClean="0"/>
              <a:t>STATUS OF MISHAP AIRCRAFT</a:t>
            </a:r>
          </a:p>
        </p:txBody>
      </p:sp>
      <p:sp>
        <p:nvSpPr>
          <p:cNvPr id="15373" name="Rectangle 13"/>
          <p:cNvSpPr>
            <a:spLocks noGrp="1" noChangeArrowheads="1"/>
          </p:cNvSpPr>
          <p:nvPr>
            <p:ph idx="1"/>
          </p:nvPr>
        </p:nvSpPr>
        <p:spPr>
          <a:xfrm>
            <a:off x="685800" y="1409700"/>
            <a:ext cx="7589838" cy="5067300"/>
          </a:xfrm>
          <a:noFill/>
        </p:spPr>
        <p:txBody>
          <a:bodyPr lIns="92075" tIns="46038" rIns="92075" bIns="46038"/>
          <a:lstStyle/>
          <a:p>
            <a:pPr>
              <a:buSzPct val="125000"/>
              <a:buFont typeface="Wingdings" panose="05000000000000000000" pitchFamily="2" charset="2"/>
              <a:buChar char="§"/>
            </a:pPr>
            <a:r>
              <a:rPr lang="en-US" altLang="en-US" smtClean="0"/>
              <a:t>Click to add text</a:t>
            </a:r>
          </a:p>
        </p:txBody>
      </p:sp>
      <p:sp>
        <p:nvSpPr>
          <p:cNvPr id="15374" name="Line 14"/>
          <p:cNvSpPr>
            <a:spLocks noChangeShapeType="1"/>
          </p:cNvSpPr>
          <p:nvPr/>
        </p:nvSpPr>
        <p:spPr bwMode="auto">
          <a:xfrm>
            <a:off x="8840788" y="3316288"/>
            <a:ext cx="0" cy="39687"/>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5" name="TextBox 14"/>
          <p:cNvSpPr txBox="1"/>
          <p:nvPr/>
        </p:nvSpPr>
        <p:spPr>
          <a:xfrm>
            <a:off x="3759438" y="0"/>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
        <p:nvSpPr>
          <p:cNvPr id="16" name="TextBox 15"/>
          <p:cNvSpPr txBox="1"/>
          <p:nvPr/>
        </p:nvSpPr>
        <p:spPr>
          <a:xfrm>
            <a:off x="3759438" y="6169223"/>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6387"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6388"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6389"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6390"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6391"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6392" name="Rectangle 8"/>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6393" name="Rectangle 9"/>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6394" name="Rectangle 10"/>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6395" name="Rectangle 11"/>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6398" name="Rectangle 2"/>
          <p:cNvSpPr>
            <a:spLocks noGrp="1" noChangeArrowheads="1"/>
          </p:cNvSpPr>
          <p:nvPr>
            <p:ph type="title"/>
          </p:nvPr>
        </p:nvSpPr>
        <p:spPr/>
        <p:txBody>
          <a:bodyPr/>
          <a:lstStyle/>
          <a:p>
            <a:r>
              <a:rPr lang="en-US" altLang="en-US" smtClean="0"/>
              <a:t>STATUS OF TOX TESTING</a:t>
            </a:r>
          </a:p>
        </p:txBody>
      </p:sp>
      <p:sp>
        <p:nvSpPr>
          <p:cNvPr id="16396" name="Rectangle 13"/>
          <p:cNvSpPr>
            <a:spLocks noGrp="1" noChangeArrowheads="1"/>
          </p:cNvSpPr>
          <p:nvPr>
            <p:ph idx="1"/>
          </p:nvPr>
        </p:nvSpPr>
        <p:spPr>
          <a:xfrm>
            <a:off x="685800" y="1409700"/>
            <a:ext cx="7589838" cy="5067300"/>
          </a:xfrm>
          <a:noFill/>
        </p:spPr>
        <p:txBody>
          <a:bodyPr lIns="92075" tIns="46038" rIns="92075" bIns="46038"/>
          <a:lstStyle/>
          <a:p>
            <a:pPr>
              <a:buSzPct val="125000"/>
              <a:buFont typeface="Wingdings" panose="05000000000000000000" pitchFamily="2" charset="2"/>
              <a:buChar char="§"/>
            </a:pPr>
            <a:r>
              <a:rPr lang="en-US" altLang="en-US" smtClean="0"/>
              <a:t>Click to add text</a:t>
            </a:r>
          </a:p>
        </p:txBody>
      </p:sp>
      <p:sp>
        <p:nvSpPr>
          <p:cNvPr id="16397" name="Line 14"/>
          <p:cNvSpPr>
            <a:spLocks noChangeShapeType="1"/>
          </p:cNvSpPr>
          <p:nvPr/>
        </p:nvSpPr>
        <p:spPr bwMode="auto">
          <a:xfrm>
            <a:off x="8840788" y="3316288"/>
            <a:ext cx="0" cy="39687"/>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5" name="TextBox 14"/>
          <p:cNvSpPr txBox="1"/>
          <p:nvPr/>
        </p:nvSpPr>
        <p:spPr>
          <a:xfrm>
            <a:off x="3759438" y="0"/>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
        <p:nvSpPr>
          <p:cNvPr id="16" name="TextBox 15"/>
          <p:cNvSpPr txBox="1"/>
          <p:nvPr/>
        </p:nvSpPr>
        <p:spPr>
          <a:xfrm>
            <a:off x="3644710" y="6094511"/>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7411"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7412"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7413"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7414"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7415"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7416" name="Rectangle 8"/>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7417" name="Rectangle 9"/>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7418" name="Rectangle 10"/>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7419" name="Rectangle 11"/>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7422" name="Rectangle 2"/>
          <p:cNvSpPr>
            <a:spLocks noGrp="1" noChangeArrowheads="1"/>
          </p:cNvSpPr>
          <p:nvPr>
            <p:ph type="title"/>
          </p:nvPr>
        </p:nvSpPr>
        <p:spPr>
          <a:noFill/>
        </p:spPr>
        <p:txBody>
          <a:bodyPr lIns="90488" tIns="44450" rIns="90488" bIns="44450" anchor="b"/>
          <a:lstStyle/>
          <a:p>
            <a:r>
              <a:rPr lang="en-US" altLang="en-US" smtClean="0"/>
              <a:t>         STATUS OF INTERVIEWS ACCOMPLISHED</a:t>
            </a:r>
          </a:p>
        </p:txBody>
      </p:sp>
      <p:sp>
        <p:nvSpPr>
          <p:cNvPr id="17420" name="Rectangle 13"/>
          <p:cNvSpPr>
            <a:spLocks noGrp="1" noChangeArrowheads="1"/>
          </p:cNvSpPr>
          <p:nvPr>
            <p:ph idx="1"/>
          </p:nvPr>
        </p:nvSpPr>
        <p:spPr>
          <a:xfrm>
            <a:off x="685800" y="1409700"/>
            <a:ext cx="7589838" cy="5067300"/>
          </a:xfrm>
          <a:noFill/>
        </p:spPr>
        <p:txBody>
          <a:bodyPr lIns="92075" tIns="46038" rIns="92075" bIns="46038"/>
          <a:lstStyle/>
          <a:p>
            <a:pPr>
              <a:buSzPct val="125000"/>
              <a:buFont typeface="Wingdings" panose="05000000000000000000" pitchFamily="2" charset="2"/>
              <a:buChar char="§"/>
            </a:pPr>
            <a:r>
              <a:rPr lang="en-US" altLang="en-US" smtClean="0"/>
              <a:t>Click to add text</a:t>
            </a:r>
          </a:p>
        </p:txBody>
      </p:sp>
      <p:sp>
        <p:nvSpPr>
          <p:cNvPr id="17421" name="Line 14"/>
          <p:cNvSpPr>
            <a:spLocks noChangeShapeType="1"/>
          </p:cNvSpPr>
          <p:nvPr/>
        </p:nvSpPr>
        <p:spPr bwMode="auto">
          <a:xfrm>
            <a:off x="8840788" y="3316288"/>
            <a:ext cx="0" cy="39687"/>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5" name="TextBox 14"/>
          <p:cNvSpPr txBox="1"/>
          <p:nvPr/>
        </p:nvSpPr>
        <p:spPr>
          <a:xfrm>
            <a:off x="3759438" y="0"/>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
        <p:nvSpPr>
          <p:cNvPr id="16" name="TextBox 15"/>
          <p:cNvSpPr txBox="1"/>
          <p:nvPr/>
        </p:nvSpPr>
        <p:spPr>
          <a:xfrm>
            <a:off x="3759438" y="6094511"/>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2"/>
          <p:cNvSpPr>
            <a:spLocks noGrp="1" noChangeArrowheads="1"/>
          </p:cNvSpPr>
          <p:nvPr>
            <p:ph type="title"/>
          </p:nvPr>
        </p:nvSpPr>
        <p:spPr>
          <a:xfrm>
            <a:off x="328613" y="-409575"/>
            <a:ext cx="8382000" cy="1600200"/>
          </a:xfrm>
          <a:noFill/>
        </p:spPr>
        <p:txBody>
          <a:bodyPr lIns="90488" tIns="44450" rIns="90488" bIns="44450" anchor="b"/>
          <a:lstStyle/>
          <a:p>
            <a:r>
              <a:rPr lang="en-US" altLang="en-US" dirty="0" smtClean="0"/>
              <a:t>STATUS OF RECORDS IMPOUNDMENT</a:t>
            </a:r>
          </a:p>
        </p:txBody>
      </p:sp>
      <p:sp>
        <p:nvSpPr>
          <p:cNvPr id="18437" name="Rectangle 3"/>
          <p:cNvSpPr>
            <a:spLocks noGrp="1" noChangeArrowheads="1"/>
          </p:cNvSpPr>
          <p:nvPr>
            <p:ph idx="1"/>
          </p:nvPr>
        </p:nvSpPr>
        <p:spPr>
          <a:xfrm>
            <a:off x="625475" y="1460500"/>
            <a:ext cx="8037513" cy="4324350"/>
          </a:xfrm>
          <a:noFill/>
        </p:spPr>
        <p:txBody>
          <a:bodyPr lIns="90488" tIns="44450" rIns="90488" bIns="44450"/>
          <a:lstStyle/>
          <a:p>
            <a:pPr>
              <a:buSzPct val="120000"/>
              <a:buFont typeface="Wingdings" panose="05000000000000000000" pitchFamily="2" charset="2"/>
              <a:buChar char="§"/>
            </a:pPr>
            <a:r>
              <a:rPr lang="en-US" altLang="en-US" dirty="0" smtClean="0"/>
              <a:t>Click to add text</a:t>
            </a:r>
          </a:p>
        </p:txBody>
      </p:sp>
      <p:sp>
        <p:nvSpPr>
          <p:cNvPr id="18434"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FontTx/>
              <a:buNone/>
            </a:pPr>
            <a:r>
              <a:rPr lang="en-US" altLang="en-US" sz="1000" b="0" smtClean="0">
                <a:solidFill>
                  <a:srgbClr val="969696"/>
                </a:solidFill>
              </a:rPr>
              <a:t>As of: </a:t>
            </a:r>
          </a:p>
        </p:txBody>
      </p:sp>
      <p:sp>
        <p:nvSpPr>
          <p:cNvPr id="1843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r">
              <a:spcBef>
                <a:spcPct val="0"/>
              </a:spcBef>
              <a:buClrTx/>
              <a:buSzTx/>
              <a:buFontTx/>
              <a:buNone/>
            </a:pPr>
            <a:fld id="{05DD4BB3-25EA-492F-A4BE-AE85B8D13D21}" type="slidenum">
              <a:rPr lang="en-US" altLang="en-US" sz="1000" b="0">
                <a:solidFill>
                  <a:srgbClr val="969696"/>
                </a:solidFill>
              </a:rPr>
              <a:pPr algn="r">
                <a:spcBef>
                  <a:spcPct val="0"/>
                </a:spcBef>
                <a:buClrTx/>
                <a:buSzTx/>
                <a:buFontTx/>
                <a:buNone/>
              </a:pPr>
              <a:t>16</a:t>
            </a:fld>
            <a:endParaRPr lang="en-US" altLang="en-US" sz="1000" b="0">
              <a:solidFill>
                <a:schemeClr val="bg2"/>
              </a:solidFill>
            </a:endParaRPr>
          </a:p>
        </p:txBody>
      </p:sp>
      <p:sp>
        <p:nvSpPr>
          <p:cNvPr id="6" name="TextBox 5"/>
          <p:cNvSpPr txBox="1"/>
          <p:nvPr/>
        </p:nvSpPr>
        <p:spPr>
          <a:xfrm>
            <a:off x="3759438" y="0"/>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
        <p:nvSpPr>
          <p:cNvPr id="7" name="TextBox 6"/>
          <p:cNvSpPr txBox="1"/>
          <p:nvPr/>
        </p:nvSpPr>
        <p:spPr>
          <a:xfrm>
            <a:off x="3759438" y="6165584"/>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5" name="Rectangle 2"/>
          <p:cNvSpPr>
            <a:spLocks noGrp="1" noChangeArrowheads="1"/>
          </p:cNvSpPr>
          <p:nvPr>
            <p:ph type="title"/>
          </p:nvPr>
        </p:nvSpPr>
        <p:spPr/>
        <p:txBody>
          <a:bodyPr/>
          <a:lstStyle/>
          <a:p>
            <a:r>
              <a:rPr lang="en-US" altLang="en-US" smtClean="0"/>
              <a:t>SIB LOGISTICAL ARRANGEMENTS</a:t>
            </a:r>
          </a:p>
        </p:txBody>
      </p:sp>
      <p:sp>
        <p:nvSpPr>
          <p:cNvPr id="20484" name="Rectangle 3"/>
          <p:cNvSpPr>
            <a:spLocks noGrp="1" noChangeArrowheads="1"/>
          </p:cNvSpPr>
          <p:nvPr>
            <p:ph idx="1"/>
          </p:nvPr>
        </p:nvSpPr>
        <p:spPr>
          <a:xfrm>
            <a:off x="625475" y="1460500"/>
            <a:ext cx="8037513" cy="4324350"/>
          </a:xfrm>
          <a:noFill/>
        </p:spPr>
        <p:txBody>
          <a:bodyPr lIns="90488" tIns="44450" rIns="90488" bIns="44450"/>
          <a:lstStyle/>
          <a:p>
            <a:pPr>
              <a:buSzPct val="120000"/>
              <a:buFont typeface="Wingdings" panose="05000000000000000000" pitchFamily="2" charset="2"/>
              <a:buChar char="§"/>
            </a:pPr>
            <a:r>
              <a:rPr lang="en-US" altLang="en-US" smtClean="0"/>
              <a:t>Click to add text</a:t>
            </a:r>
          </a:p>
        </p:txBody>
      </p:sp>
      <p:sp>
        <p:nvSpPr>
          <p:cNvPr id="20482"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FontTx/>
              <a:buNone/>
            </a:pPr>
            <a:r>
              <a:rPr lang="en-US" altLang="en-US" sz="1000" b="0" smtClean="0">
                <a:solidFill>
                  <a:srgbClr val="969696"/>
                </a:solidFill>
              </a:rPr>
              <a:t>As of: </a:t>
            </a:r>
          </a:p>
        </p:txBody>
      </p:sp>
      <p:sp>
        <p:nvSpPr>
          <p:cNvPr id="2048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r">
              <a:spcBef>
                <a:spcPct val="0"/>
              </a:spcBef>
              <a:buClrTx/>
              <a:buSzTx/>
              <a:buFontTx/>
              <a:buNone/>
            </a:pPr>
            <a:fld id="{6A10FAB7-98EF-453B-A88A-75FE941724B4}" type="slidenum">
              <a:rPr lang="en-US" altLang="en-US" sz="1000" b="0">
                <a:solidFill>
                  <a:srgbClr val="969696"/>
                </a:solidFill>
              </a:rPr>
              <a:pPr algn="r">
                <a:spcBef>
                  <a:spcPct val="0"/>
                </a:spcBef>
                <a:buClrTx/>
                <a:buSzTx/>
                <a:buFontTx/>
                <a:buNone/>
              </a:pPr>
              <a:t>17</a:t>
            </a:fld>
            <a:endParaRPr lang="en-US" altLang="en-US" sz="1000" b="0">
              <a:solidFill>
                <a:schemeClr val="bg2"/>
              </a:solidFill>
            </a:endParaRPr>
          </a:p>
        </p:txBody>
      </p:sp>
      <p:sp>
        <p:nvSpPr>
          <p:cNvPr id="6" name="TextBox 5"/>
          <p:cNvSpPr txBox="1"/>
          <p:nvPr/>
        </p:nvSpPr>
        <p:spPr>
          <a:xfrm>
            <a:off x="3759438" y="0"/>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
        <p:nvSpPr>
          <p:cNvPr id="7" name="TextBox 6"/>
          <p:cNvSpPr txBox="1"/>
          <p:nvPr/>
        </p:nvSpPr>
        <p:spPr>
          <a:xfrm>
            <a:off x="3759438" y="6121685"/>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21507"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21508"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21509"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21510"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21511"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21512" name="Rectangle 8"/>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21513" name="Rectangle 9"/>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21514" name="Rectangle 10"/>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21515" name="Rectangle 11"/>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6" name="Title 1"/>
          <p:cNvSpPr>
            <a:spLocks noGrp="1"/>
          </p:cNvSpPr>
          <p:nvPr>
            <p:ph type="title"/>
          </p:nvPr>
        </p:nvSpPr>
        <p:spPr/>
        <p:txBody>
          <a:bodyPr/>
          <a:lstStyle/>
          <a:p>
            <a:pPr>
              <a:defRPr/>
            </a:pPr>
            <a:r>
              <a:rPr lang="en-US" dirty="0" smtClean="0">
                <a:solidFill>
                  <a:schemeClr val="accent6">
                    <a:lumMod val="75000"/>
                  </a:schemeClr>
                </a:solidFill>
              </a:rPr>
              <a:t>POC INFORMATION</a:t>
            </a:r>
            <a:endParaRPr lang="en-US" altLang="en-US" dirty="0" smtClean="0">
              <a:solidFill>
                <a:schemeClr val="accent6">
                  <a:lumMod val="75000"/>
                </a:schemeClr>
              </a:solidFill>
            </a:endParaRPr>
          </a:p>
        </p:txBody>
      </p:sp>
      <p:sp>
        <p:nvSpPr>
          <p:cNvPr id="21516" name="Rectangle 13"/>
          <p:cNvSpPr>
            <a:spLocks noGrp="1" noChangeArrowheads="1"/>
          </p:cNvSpPr>
          <p:nvPr>
            <p:ph idx="1"/>
          </p:nvPr>
        </p:nvSpPr>
        <p:spPr>
          <a:xfrm>
            <a:off x="685800" y="1409700"/>
            <a:ext cx="7589838" cy="5067300"/>
          </a:xfrm>
          <a:noFill/>
        </p:spPr>
        <p:txBody>
          <a:bodyPr lIns="92075" tIns="46038" rIns="92075" bIns="46038"/>
          <a:lstStyle/>
          <a:p>
            <a:pPr>
              <a:buSzPct val="125000"/>
              <a:buFont typeface="Wingdings" panose="05000000000000000000" pitchFamily="2" charset="2"/>
              <a:buChar char="§"/>
            </a:pPr>
            <a:r>
              <a:rPr lang="en-US" altLang="en-US" smtClean="0"/>
              <a:t>Click to add text</a:t>
            </a:r>
          </a:p>
        </p:txBody>
      </p:sp>
      <p:sp>
        <p:nvSpPr>
          <p:cNvPr id="21517" name="Line 14"/>
          <p:cNvSpPr>
            <a:spLocks noChangeShapeType="1"/>
          </p:cNvSpPr>
          <p:nvPr/>
        </p:nvSpPr>
        <p:spPr bwMode="auto">
          <a:xfrm>
            <a:off x="8840788" y="3316288"/>
            <a:ext cx="0" cy="39687"/>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5" name="TextBox 14"/>
          <p:cNvSpPr txBox="1"/>
          <p:nvPr/>
        </p:nvSpPr>
        <p:spPr>
          <a:xfrm>
            <a:off x="3759438" y="0"/>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
        <p:nvSpPr>
          <p:cNvPr id="17" name="TextBox 16"/>
          <p:cNvSpPr txBox="1"/>
          <p:nvPr/>
        </p:nvSpPr>
        <p:spPr>
          <a:xfrm>
            <a:off x="3889051" y="6169223"/>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22531"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22532"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22533"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22534"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22535"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22536" name="Rectangle 8"/>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22537" name="Rectangle 9"/>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22538" name="Rectangle 10"/>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22539" name="Rectangle 11"/>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7" name="Title 1"/>
          <p:cNvSpPr>
            <a:spLocks noGrp="1"/>
          </p:cNvSpPr>
          <p:nvPr>
            <p:ph type="title"/>
          </p:nvPr>
        </p:nvSpPr>
        <p:spPr/>
        <p:txBody>
          <a:bodyPr/>
          <a:lstStyle/>
          <a:p>
            <a:pPr>
              <a:defRPr/>
            </a:pPr>
            <a:r>
              <a:rPr lang="en-US" dirty="0" smtClean="0"/>
              <a:t>OUTSTANDING ISSUES</a:t>
            </a:r>
            <a:endParaRPr lang="en-US" altLang="en-US" dirty="0" smtClean="0">
              <a:solidFill>
                <a:schemeClr val="accent6">
                  <a:lumMod val="75000"/>
                </a:schemeClr>
              </a:solidFill>
            </a:endParaRPr>
          </a:p>
        </p:txBody>
      </p:sp>
      <p:sp>
        <p:nvSpPr>
          <p:cNvPr id="22540" name="Rectangle 13"/>
          <p:cNvSpPr>
            <a:spLocks noGrp="1" noChangeArrowheads="1"/>
          </p:cNvSpPr>
          <p:nvPr>
            <p:ph idx="1"/>
          </p:nvPr>
        </p:nvSpPr>
        <p:spPr>
          <a:xfrm>
            <a:off x="685800" y="1504950"/>
            <a:ext cx="7589838" cy="5067300"/>
          </a:xfrm>
          <a:noFill/>
        </p:spPr>
        <p:txBody>
          <a:bodyPr lIns="92075" tIns="46038" rIns="92075" bIns="46038"/>
          <a:lstStyle/>
          <a:p>
            <a:pPr>
              <a:buSzPct val="125000"/>
              <a:buFont typeface="Wingdings" panose="05000000000000000000" pitchFamily="2" charset="2"/>
              <a:buChar char="§"/>
            </a:pPr>
            <a:r>
              <a:rPr lang="en-US" altLang="en-US" smtClean="0"/>
              <a:t>Click to add text</a:t>
            </a:r>
          </a:p>
        </p:txBody>
      </p:sp>
      <p:sp>
        <p:nvSpPr>
          <p:cNvPr id="22541" name="Line 14"/>
          <p:cNvSpPr>
            <a:spLocks noChangeShapeType="1"/>
          </p:cNvSpPr>
          <p:nvPr/>
        </p:nvSpPr>
        <p:spPr bwMode="auto">
          <a:xfrm>
            <a:off x="8840788" y="3316288"/>
            <a:ext cx="0" cy="39687"/>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5" name="TextBox 14"/>
          <p:cNvSpPr txBox="1"/>
          <p:nvPr/>
        </p:nvSpPr>
        <p:spPr>
          <a:xfrm>
            <a:off x="3759438" y="0"/>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
        <p:nvSpPr>
          <p:cNvPr id="16" name="TextBox 15"/>
          <p:cNvSpPr txBox="1"/>
          <p:nvPr/>
        </p:nvSpPr>
        <p:spPr>
          <a:xfrm>
            <a:off x="3759438" y="6094511"/>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FontTx/>
              <a:buNone/>
            </a:pPr>
            <a:r>
              <a:rPr lang="en-US" altLang="en-US" sz="1000" b="0" smtClean="0">
                <a:solidFill>
                  <a:srgbClr val="969696"/>
                </a:solidFill>
              </a:rPr>
              <a:t>As of: </a:t>
            </a:r>
          </a:p>
        </p:txBody>
      </p:sp>
      <p:sp>
        <p:nvSpPr>
          <p:cNvPr id="409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r">
              <a:spcBef>
                <a:spcPct val="0"/>
              </a:spcBef>
              <a:buClrTx/>
              <a:buSzTx/>
              <a:buFontTx/>
              <a:buNone/>
            </a:pPr>
            <a:fld id="{3E71FC1D-9A68-45C7-B22F-FA33A605A4E1}" type="slidenum">
              <a:rPr lang="en-US" altLang="en-US" sz="1000" b="0">
                <a:solidFill>
                  <a:srgbClr val="969696"/>
                </a:solidFill>
              </a:rPr>
              <a:pPr algn="r">
                <a:spcBef>
                  <a:spcPct val="0"/>
                </a:spcBef>
                <a:buClrTx/>
                <a:buSzTx/>
                <a:buFontTx/>
                <a:buNone/>
              </a:pPr>
              <a:t>2</a:t>
            </a:fld>
            <a:endParaRPr lang="en-US" altLang="en-US" sz="1000" b="0">
              <a:solidFill>
                <a:schemeClr val="bg2"/>
              </a:solidFill>
            </a:endParaRPr>
          </a:p>
        </p:txBody>
      </p:sp>
      <p:sp>
        <p:nvSpPr>
          <p:cNvPr id="7" name="Rectangle 1027"/>
          <p:cNvSpPr txBox="1">
            <a:spLocks noChangeArrowheads="1"/>
          </p:cNvSpPr>
          <p:nvPr/>
        </p:nvSpPr>
        <p:spPr bwMode="auto">
          <a:xfrm>
            <a:off x="750888" y="2062163"/>
            <a:ext cx="7766050" cy="326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r" rtl="0" eaLnBrk="0" fontAlgn="base" hangingPunct="0">
              <a:spcBef>
                <a:spcPct val="0"/>
              </a:spcBef>
              <a:spcAft>
                <a:spcPct val="0"/>
              </a:spcAft>
              <a:defRPr sz="3600" b="1" i="1">
                <a:solidFill>
                  <a:srgbClr val="151C77"/>
                </a:solidFill>
                <a:latin typeface="+mj-lt"/>
                <a:ea typeface="+mj-ea"/>
                <a:cs typeface="+mj-cs"/>
              </a:defRPr>
            </a:lvl1pPr>
            <a:lvl2pPr algn="r" rtl="0" eaLnBrk="0" fontAlgn="base" hangingPunct="0">
              <a:spcBef>
                <a:spcPct val="0"/>
              </a:spcBef>
              <a:spcAft>
                <a:spcPct val="0"/>
              </a:spcAft>
              <a:defRPr sz="3600" b="1" i="1">
                <a:solidFill>
                  <a:srgbClr val="151C77"/>
                </a:solidFill>
                <a:latin typeface="Arial" pitchFamily="34" charset="0"/>
              </a:defRPr>
            </a:lvl2pPr>
            <a:lvl3pPr algn="r" rtl="0" eaLnBrk="0" fontAlgn="base" hangingPunct="0">
              <a:spcBef>
                <a:spcPct val="0"/>
              </a:spcBef>
              <a:spcAft>
                <a:spcPct val="0"/>
              </a:spcAft>
              <a:defRPr sz="3600" b="1" i="1">
                <a:solidFill>
                  <a:srgbClr val="151C77"/>
                </a:solidFill>
                <a:latin typeface="Arial" pitchFamily="34" charset="0"/>
              </a:defRPr>
            </a:lvl3pPr>
            <a:lvl4pPr algn="r" rtl="0" eaLnBrk="0" fontAlgn="base" hangingPunct="0">
              <a:spcBef>
                <a:spcPct val="0"/>
              </a:spcBef>
              <a:spcAft>
                <a:spcPct val="0"/>
              </a:spcAft>
              <a:defRPr sz="3600" b="1" i="1">
                <a:solidFill>
                  <a:srgbClr val="151C77"/>
                </a:solidFill>
                <a:latin typeface="Arial" pitchFamily="34" charset="0"/>
              </a:defRPr>
            </a:lvl4pPr>
            <a:lvl5pPr algn="r" rtl="0" eaLnBrk="0" fontAlgn="base" hangingPunct="0">
              <a:spcBef>
                <a:spcPct val="0"/>
              </a:spcBef>
              <a:spcAft>
                <a:spcPct val="0"/>
              </a:spcAft>
              <a:defRPr sz="3600" b="1" i="1">
                <a:solidFill>
                  <a:srgbClr val="151C77"/>
                </a:solidFill>
                <a:latin typeface="Arial" pitchFamily="34" charset="0"/>
              </a:defRPr>
            </a:lvl5pPr>
            <a:lvl6pPr marL="457200" algn="r" rtl="0" eaLnBrk="0" fontAlgn="base" hangingPunct="0">
              <a:spcBef>
                <a:spcPct val="0"/>
              </a:spcBef>
              <a:spcAft>
                <a:spcPct val="0"/>
              </a:spcAft>
              <a:defRPr sz="3600" b="1" i="1">
                <a:solidFill>
                  <a:srgbClr val="151C77"/>
                </a:solidFill>
                <a:latin typeface="Arial" pitchFamily="34" charset="0"/>
              </a:defRPr>
            </a:lvl6pPr>
            <a:lvl7pPr marL="914400" algn="r" rtl="0" eaLnBrk="0" fontAlgn="base" hangingPunct="0">
              <a:spcBef>
                <a:spcPct val="0"/>
              </a:spcBef>
              <a:spcAft>
                <a:spcPct val="0"/>
              </a:spcAft>
              <a:defRPr sz="3600" b="1" i="1">
                <a:solidFill>
                  <a:srgbClr val="151C77"/>
                </a:solidFill>
                <a:latin typeface="Arial" pitchFamily="34" charset="0"/>
              </a:defRPr>
            </a:lvl7pPr>
            <a:lvl8pPr marL="1371600" algn="r" rtl="0" eaLnBrk="0" fontAlgn="base" hangingPunct="0">
              <a:spcBef>
                <a:spcPct val="0"/>
              </a:spcBef>
              <a:spcAft>
                <a:spcPct val="0"/>
              </a:spcAft>
              <a:defRPr sz="3600" b="1" i="1">
                <a:solidFill>
                  <a:srgbClr val="151C77"/>
                </a:solidFill>
                <a:latin typeface="Arial" pitchFamily="34" charset="0"/>
              </a:defRPr>
            </a:lvl8pPr>
            <a:lvl9pPr marL="1828800" algn="r" rtl="0" eaLnBrk="0" fontAlgn="base" hangingPunct="0">
              <a:spcBef>
                <a:spcPct val="0"/>
              </a:spcBef>
              <a:spcAft>
                <a:spcPct val="0"/>
              </a:spcAft>
              <a:defRPr sz="3600" b="1" i="1">
                <a:solidFill>
                  <a:srgbClr val="151C77"/>
                </a:solidFill>
                <a:latin typeface="Arial" pitchFamily="34" charset="0"/>
              </a:defRPr>
            </a:lvl9pPr>
          </a:lstStyle>
          <a:p>
            <a:pPr algn="ctr">
              <a:lnSpc>
                <a:spcPct val="150000"/>
              </a:lnSpc>
              <a:defRPr/>
            </a:pPr>
            <a:r>
              <a:rPr lang="en-US" sz="3200" i="0" kern="0" dirty="0" smtClean="0">
                <a:solidFill>
                  <a:schemeClr val="tx1"/>
                </a:solidFill>
              </a:rPr>
              <a:t>Type Mishap</a:t>
            </a:r>
            <a:br>
              <a:rPr lang="en-US" sz="3200" i="0" kern="0" dirty="0" smtClean="0">
                <a:solidFill>
                  <a:schemeClr val="tx1"/>
                </a:solidFill>
              </a:rPr>
            </a:br>
            <a:r>
              <a:rPr lang="en-US" sz="3200" i="0" kern="0" dirty="0" smtClean="0">
                <a:solidFill>
                  <a:schemeClr val="tx1"/>
                </a:solidFill>
              </a:rPr>
              <a:t>Mishap Class</a:t>
            </a:r>
          </a:p>
          <a:p>
            <a:pPr algn="ctr">
              <a:lnSpc>
                <a:spcPct val="150000"/>
              </a:lnSpc>
              <a:defRPr/>
            </a:pPr>
            <a:r>
              <a:rPr lang="en-US" sz="3200" i="0" kern="0" dirty="0" smtClean="0">
                <a:solidFill>
                  <a:schemeClr val="tx1"/>
                </a:solidFill>
              </a:rPr>
              <a:t>Mishap Date and Time</a:t>
            </a:r>
          </a:p>
          <a:p>
            <a:pPr algn="ctr">
              <a:lnSpc>
                <a:spcPct val="150000"/>
              </a:lnSpc>
              <a:defRPr/>
            </a:pPr>
            <a:r>
              <a:rPr lang="en-US" sz="3200" i="0" kern="0" dirty="0" smtClean="0">
                <a:solidFill>
                  <a:schemeClr val="tx1"/>
                </a:solidFill>
              </a:rPr>
              <a:t>Mishap Location  </a:t>
            </a:r>
            <a:br>
              <a:rPr lang="en-US" sz="3200" i="0" kern="0" dirty="0" smtClean="0">
                <a:solidFill>
                  <a:schemeClr val="tx1"/>
                </a:solidFill>
              </a:rPr>
            </a:br>
            <a:r>
              <a:rPr lang="en-US" sz="3200" i="0" kern="0" dirty="0" smtClean="0">
                <a:solidFill>
                  <a:schemeClr val="tx1"/>
                </a:solidFill>
              </a:rPr>
              <a:t>Aircraft Type</a:t>
            </a:r>
          </a:p>
          <a:p>
            <a:pPr algn="ctr">
              <a:lnSpc>
                <a:spcPct val="150000"/>
              </a:lnSpc>
              <a:defRPr/>
            </a:pPr>
            <a:r>
              <a:rPr lang="en-US" sz="3200" i="0" kern="0" dirty="0" smtClean="0">
                <a:solidFill>
                  <a:schemeClr val="tx1"/>
                </a:solidFill>
              </a:rPr>
              <a:t>Aircraft Serial Number</a:t>
            </a:r>
            <a:endParaRPr lang="en-US" sz="3200" i="0" kern="0" dirty="0">
              <a:solidFill>
                <a:schemeClr val="tx1"/>
              </a:solidFill>
            </a:endParaRPr>
          </a:p>
        </p:txBody>
      </p:sp>
      <p:sp>
        <p:nvSpPr>
          <p:cNvPr id="5" name="TextBox 4"/>
          <p:cNvSpPr txBox="1"/>
          <p:nvPr/>
        </p:nvSpPr>
        <p:spPr>
          <a:xfrm>
            <a:off x="3759438" y="0"/>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
        <p:nvSpPr>
          <p:cNvPr id="6" name="TextBox 5"/>
          <p:cNvSpPr txBox="1"/>
          <p:nvPr/>
        </p:nvSpPr>
        <p:spPr>
          <a:xfrm>
            <a:off x="3932386" y="6131959"/>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2"/>
          <p:cNvSpPr>
            <a:spLocks noGrp="1" noChangeArrowheads="1"/>
          </p:cNvSpPr>
          <p:nvPr>
            <p:ph type="title"/>
          </p:nvPr>
        </p:nvSpPr>
        <p:spPr/>
        <p:txBody>
          <a:bodyPr/>
          <a:lstStyle/>
          <a:p>
            <a:r>
              <a:rPr lang="en-US" altLang="en-US" smtClean="0"/>
              <a:t>LOCAL AREA SAFETY</a:t>
            </a:r>
          </a:p>
        </p:txBody>
      </p:sp>
      <p:sp>
        <p:nvSpPr>
          <p:cNvPr id="23557" name="Rectangle 3"/>
          <p:cNvSpPr>
            <a:spLocks noGrp="1" noChangeArrowheads="1"/>
          </p:cNvSpPr>
          <p:nvPr>
            <p:ph idx="1"/>
          </p:nvPr>
        </p:nvSpPr>
        <p:spPr>
          <a:xfrm>
            <a:off x="684213" y="1524000"/>
            <a:ext cx="8131175" cy="4324350"/>
          </a:xfrm>
        </p:spPr>
        <p:txBody>
          <a:bodyPr/>
          <a:lstStyle/>
          <a:p>
            <a:pPr>
              <a:buSzPct val="146000"/>
              <a:buFont typeface="Wingdings" panose="05000000000000000000" pitchFamily="2" charset="2"/>
              <a:buChar char="§"/>
            </a:pPr>
            <a:r>
              <a:rPr lang="en-US" altLang="en-US" smtClean="0"/>
              <a:t>Click to add text	</a:t>
            </a:r>
          </a:p>
        </p:txBody>
      </p:sp>
      <p:sp>
        <p:nvSpPr>
          <p:cNvPr id="23554"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FontTx/>
              <a:buNone/>
            </a:pPr>
            <a:r>
              <a:rPr lang="en-US" altLang="en-US" sz="1000" b="0" smtClean="0">
                <a:solidFill>
                  <a:srgbClr val="969696"/>
                </a:solidFill>
              </a:rPr>
              <a:t>As of: </a:t>
            </a:r>
          </a:p>
        </p:txBody>
      </p:sp>
      <p:sp>
        <p:nvSpPr>
          <p:cNvPr id="2355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r">
              <a:spcBef>
                <a:spcPct val="0"/>
              </a:spcBef>
              <a:buClrTx/>
              <a:buSzTx/>
              <a:buFontTx/>
              <a:buNone/>
            </a:pPr>
            <a:fld id="{55C84338-FE91-4842-B9F1-B7967EA6DEC0}" type="slidenum">
              <a:rPr lang="en-US" altLang="en-US" sz="1000" b="0">
                <a:solidFill>
                  <a:srgbClr val="969696"/>
                </a:solidFill>
              </a:rPr>
              <a:pPr algn="r">
                <a:spcBef>
                  <a:spcPct val="0"/>
                </a:spcBef>
                <a:buClrTx/>
                <a:buSzTx/>
                <a:buFontTx/>
                <a:buNone/>
              </a:pPr>
              <a:t>20</a:t>
            </a:fld>
            <a:endParaRPr lang="en-US" altLang="en-US" sz="1000" b="0">
              <a:solidFill>
                <a:schemeClr val="bg2"/>
              </a:solidFill>
            </a:endParaRPr>
          </a:p>
        </p:txBody>
      </p:sp>
      <p:pic>
        <p:nvPicPr>
          <p:cNvPr id="2" name="Picture 1"/>
          <p:cNvPicPr>
            <a:picLocks noChangeAspect="1"/>
          </p:cNvPicPr>
          <p:nvPr/>
        </p:nvPicPr>
        <p:blipFill>
          <a:blip r:embed="rId3"/>
          <a:stretch>
            <a:fillRect/>
          </a:stretch>
        </p:blipFill>
        <p:spPr>
          <a:xfrm>
            <a:off x="3747854" y="6146640"/>
            <a:ext cx="1194920" cy="377985"/>
          </a:xfrm>
          <a:prstGeom prst="rect">
            <a:avLst/>
          </a:prstGeom>
        </p:spPr>
      </p:pic>
      <p:sp>
        <p:nvSpPr>
          <p:cNvPr id="7" name="TextBox 6"/>
          <p:cNvSpPr txBox="1"/>
          <p:nvPr/>
        </p:nvSpPr>
        <p:spPr>
          <a:xfrm>
            <a:off x="3759438" y="0"/>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FontTx/>
              <a:buNone/>
            </a:pPr>
            <a:r>
              <a:rPr lang="en-US" altLang="en-US" sz="1000" b="0" smtClean="0">
                <a:solidFill>
                  <a:srgbClr val="969696"/>
                </a:solidFill>
              </a:rPr>
              <a:t>As of: </a:t>
            </a:r>
          </a:p>
        </p:txBody>
      </p:sp>
      <p:sp>
        <p:nvSpPr>
          <p:cNvPr id="2457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r">
              <a:spcBef>
                <a:spcPct val="0"/>
              </a:spcBef>
              <a:buClrTx/>
              <a:buSzTx/>
              <a:buFontTx/>
              <a:buNone/>
            </a:pPr>
            <a:fld id="{1E7C1A22-231B-42B3-AF59-94B31B1478AD}" type="slidenum">
              <a:rPr lang="en-US" altLang="en-US" sz="1000" b="0">
                <a:solidFill>
                  <a:srgbClr val="969696"/>
                </a:solidFill>
              </a:rPr>
              <a:pPr algn="r">
                <a:spcBef>
                  <a:spcPct val="0"/>
                </a:spcBef>
                <a:buClrTx/>
                <a:buSzTx/>
                <a:buFontTx/>
                <a:buNone/>
              </a:pPr>
              <a:t>21</a:t>
            </a:fld>
            <a:endParaRPr lang="en-US" altLang="en-US" sz="1000" b="0">
              <a:solidFill>
                <a:schemeClr val="bg2"/>
              </a:solidFill>
            </a:endParaRPr>
          </a:p>
        </p:txBody>
      </p:sp>
      <p:sp>
        <p:nvSpPr>
          <p:cNvPr id="6" name="Rectangle 4"/>
          <p:cNvSpPr txBox="1">
            <a:spLocks noChangeArrowheads="1"/>
          </p:cNvSpPr>
          <p:nvPr/>
        </p:nvSpPr>
        <p:spPr bwMode="auto">
          <a:xfrm>
            <a:off x="0" y="2593975"/>
            <a:ext cx="8407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lgn="r" rtl="0" eaLnBrk="0" fontAlgn="base" hangingPunct="0">
              <a:spcBef>
                <a:spcPct val="0"/>
              </a:spcBef>
              <a:spcAft>
                <a:spcPct val="0"/>
              </a:spcAft>
              <a:defRPr sz="3600" b="1" i="1">
                <a:solidFill>
                  <a:srgbClr val="151C77"/>
                </a:solidFill>
                <a:latin typeface="+mj-lt"/>
                <a:ea typeface="+mj-ea"/>
                <a:cs typeface="+mj-cs"/>
              </a:defRPr>
            </a:lvl1pPr>
            <a:lvl2pPr algn="r" rtl="0" eaLnBrk="0" fontAlgn="base" hangingPunct="0">
              <a:spcBef>
                <a:spcPct val="0"/>
              </a:spcBef>
              <a:spcAft>
                <a:spcPct val="0"/>
              </a:spcAft>
              <a:defRPr sz="3600" b="1" i="1">
                <a:solidFill>
                  <a:srgbClr val="151C77"/>
                </a:solidFill>
                <a:latin typeface="Arial" pitchFamily="34" charset="0"/>
              </a:defRPr>
            </a:lvl2pPr>
            <a:lvl3pPr algn="r" rtl="0" eaLnBrk="0" fontAlgn="base" hangingPunct="0">
              <a:spcBef>
                <a:spcPct val="0"/>
              </a:spcBef>
              <a:spcAft>
                <a:spcPct val="0"/>
              </a:spcAft>
              <a:defRPr sz="3600" b="1" i="1">
                <a:solidFill>
                  <a:srgbClr val="151C77"/>
                </a:solidFill>
                <a:latin typeface="Arial" pitchFamily="34" charset="0"/>
              </a:defRPr>
            </a:lvl3pPr>
            <a:lvl4pPr algn="r" rtl="0" eaLnBrk="0" fontAlgn="base" hangingPunct="0">
              <a:spcBef>
                <a:spcPct val="0"/>
              </a:spcBef>
              <a:spcAft>
                <a:spcPct val="0"/>
              </a:spcAft>
              <a:defRPr sz="3600" b="1" i="1">
                <a:solidFill>
                  <a:srgbClr val="151C77"/>
                </a:solidFill>
                <a:latin typeface="Arial" pitchFamily="34" charset="0"/>
              </a:defRPr>
            </a:lvl4pPr>
            <a:lvl5pPr algn="r" rtl="0" eaLnBrk="0" fontAlgn="base" hangingPunct="0">
              <a:spcBef>
                <a:spcPct val="0"/>
              </a:spcBef>
              <a:spcAft>
                <a:spcPct val="0"/>
              </a:spcAft>
              <a:defRPr sz="3600" b="1" i="1">
                <a:solidFill>
                  <a:srgbClr val="151C77"/>
                </a:solidFill>
                <a:latin typeface="Arial" pitchFamily="34" charset="0"/>
              </a:defRPr>
            </a:lvl5pPr>
            <a:lvl6pPr marL="457200" algn="r" rtl="0" eaLnBrk="0" fontAlgn="base" hangingPunct="0">
              <a:spcBef>
                <a:spcPct val="0"/>
              </a:spcBef>
              <a:spcAft>
                <a:spcPct val="0"/>
              </a:spcAft>
              <a:defRPr sz="3600" b="1" i="1">
                <a:solidFill>
                  <a:srgbClr val="151C77"/>
                </a:solidFill>
                <a:latin typeface="Arial" pitchFamily="34" charset="0"/>
              </a:defRPr>
            </a:lvl6pPr>
            <a:lvl7pPr marL="914400" algn="r" rtl="0" eaLnBrk="0" fontAlgn="base" hangingPunct="0">
              <a:spcBef>
                <a:spcPct val="0"/>
              </a:spcBef>
              <a:spcAft>
                <a:spcPct val="0"/>
              </a:spcAft>
              <a:defRPr sz="3600" b="1" i="1">
                <a:solidFill>
                  <a:srgbClr val="151C77"/>
                </a:solidFill>
                <a:latin typeface="Arial" pitchFamily="34" charset="0"/>
              </a:defRPr>
            </a:lvl7pPr>
            <a:lvl8pPr marL="1371600" algn="r" rtl="0" eaLnBrk="0" fontAlgn="base" hangingPunct="0">
              <a:spcBef>
                <a:spcPct val="0"/>
              </a:spcBef>
              <a:spcAft>
                <a:spcPct val="0"/>
              </a:spcAft>
              <a:defRPr sz="3600" b="1" i="1">
                <a:solidFill>
                  <a:srgbClr val="151C77"/>
                </a:solidFill>
                <a:latin typeface="Arial" pitchFamily="34" charset="0"/>
              </a:defRPr>
            </a:lvl8pPr>
            <a:lvl9pPr marL="1828800" algn="r" rtl="0" eaLnBrk="0" fontAlgn="base" hangingPunct="0">
              <a:spcBef>
                <a:spcPct val="0"/>
              </a:spcBef>
              <a:spcAft>
                <a:spcPct val="0"/>
              </a:spcAft>
              <a:defRPr sz="3600" b="1" i="1">
                <a:solidFill>
                  <a:srgbClr val="151C77"/>
                </a:solidFill>
                <a:latin typeface="Arial" pitchFamily="34" charset="0"/>
              </a:defRPr>
            </a:lvl9pPr>
          </a:lstStyle>
          <a:p>
            <a:pPr>
              <a:defRPr/>
            </a:pPr>
            <a:r>
              <a:rPr lang="en-US" sz="4800" kern="0" dirty="0" smtClean="0"/>
              <a:t>QUESTIONS/COMMENTS?</a:t>
            </a:r>
            <a:endParaRPr lang="en-US" sz="4800" kern="0" dirty="0"/>
          </a:p>
        </p:txBody>
      </p:sp>
      <p:sp>
        <p:nvSpPr>
          <p:cNvPr id="5" name="TextBox 4"/>
          <p:cNvSpPr txBox="1"/>
          <p:nvPr/>
        </p:nvSpPr>
        <p:spPr>
          <a:xfrm>
            <a:off x="3759438" y="0"/>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
        <p:nvSpPr>
          <p:cNvPr id="7" name="TextBox 6"/>
          <p:cNvSpPr txBox="1"/>
          <p:nvPr/>
        </p:nvSpPr>
        <p:spPr>
          <a:xfrm>
            <a:off x="3612032" y="6111411"/>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
          <p:cNvSpPr>
            <a:spLocks noGrp="1" noChangeArrowheads="1"/>
          </p:cNvSpPr>
          <p:nvPr>
            <p:ph type="title"/>
          </p:nvPr>
        </p:nvSpPr>
        <p:spPr>
          <a:xfrm>
            <a:off x="981075" y="120650"/>
            <a:ext cx="7772400" cy="1143000"/>
          </a:xfrm>
        </p:spPr>
        <p:txBody>
          <a:bodyPr/>
          <a:lstStyle/>
          <a:p>
            <a:r>
              <a:rPr lang="en-US" altLang="en-US" smtClean="0"/>
              <a:t>SAFETY PRIVILEGE</a:t>
            </a:r>
          </a:p>
        </p:txBody>
      </p:sp>
      <p:sp>
        <p:nvSpPr>
          <p:cNvPr id="5125" name="Rectangle 3"/>
          <p:cNvSpPr>
            <a:spLocks noGrp="1" noChangeArrowheads="1"/>
          </p:cNvSpPr>
          <p:nvPr>
            <p:ph idx="1"/>
          </p:nvPr>
        </p:nvSpPr>
        <p:spPr>
          <a:xfrm>
            <a:off x="569913" y="1481138"/>
            <a:ext cx="8107362" cy="4975225"/>
          </a:xfrm>
        </p:spPr>
        <p:txBody>
          <a:bodyPr/>
          <a:lstStyle/>
          <a:p>
            <a:pPr marL="0" indent="0" algn="ctr">
              <a:buNone/>
            </a:pPr>
            <a:r>
              <a:rPr lang="en-US" dirty="0"/>
              <a:t>CONTROLLED UNCLASSIFIED INFORMATION (CUI//SP-PSI</a:t>
            </a:r>
            <a:r>
              <a:rPr lang="en-US" dirty="0" smtClean="0"/>
              <a:t>)</a:t>
            </a:r>
          </a:p>
          <a:p>
            <a:pPr marL="0" indent="0" algn="ctr">
              <a:buNone/>
            </a:pPr>
            <a:endParaRPr lang="en-US" dirty="0"/>
          </a:p>
          <a:p>
            <a:pPr marL="0" indent="0" algn="ctr">
              <a:buNone/>
            </a:pPr>
            <a:r>
              <a:rPr lang="en-US" dirty="0"/>
              <a:t>This contains controlled unclassified privileged safety information, which is limited use/limited access information.  Unauthorized use or disclosure can subject you to criminal prosecution, termination of employment, civil liability, or other adverse actions.  </a:t>
            </a:r>
            <a:endParaRPr lang="en-US" dirty="0" smtClean="0"/>
          </a:p>
          <a:p>
            <a:pPr marL="0" indent="0" algn="ctr">
              <a:buNone/>
            </a:pPr>
            <a:r>
              <a:rPr lang="en-US" dirty="0" smtClean="0"/>
              <a:t>See </a:t>
            </a:r>
            <a:r>
              <a:rPr lang="en-US" dirty="0"/>
              <a:t>DAFI 91-204, </a:t>
            </a:r>
            <a:r>
              <a:rPr lang="en-US" dirty="0" smtClean="0"/>
              <a:t>Safety Investigation </a:t>
            </a:r>
            <a:r>
              <a:rPr lang="en-US" dirty="0"/>
              <a:t>and </a:t>
            </a:r>
            <a:r>
              <a:rPr lang="en-US" dirty="0" smtClean="0"/>
              <a:t>Reports</a:t>
            </a:r>
            <a:r>
              <a:rPr lang="en-US" dirty="0"/>
              <a:t>, </a:t>
            </a:r>
            <a:r>
              <a:rPr lang="en-US" dirty="0" smtClean="0"/>
              <a:t>Chapter </a:t>
            </a:r>
            <a:r>
              <a:rPr lang="en-US" dirty="0"/>
              <a:t>4, for restrictions.  Destroy in accordance with AFI 33-322, when no longer needed for mishap prevention purposes.</a:t>
            </a:r>
          </a:p>
          <a:p>
            <a:pPr marL="0" indent="0" algn="ctr">
              <a:buFont typeface="Wingdings" panose="05000000000000000000" pitchFamily="2" charset="2"/>
              <a:buNone/>
            </a:pPr>
            <a:endParaRPr lang="en-US" altLang="en-US" dirty="0" smtClean="0"/>
          </a:p>
        </p:txBody>
      </p:sp>
      <p:sp>
        <p:nvSpPr>
          <p:cNvPr id="5122"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FontTx/>
              <a:buNone/>
            </a:pPr>
            <a:r>
              <a:rPr lang="en-US" altLang="en-US" sz="1000" b="0" smtClean="0">
                <a:solidFill>
                  <a:srgbClr val="969696"/>
                </a:solidFill>
              </a:rPr>
              <a:t>As of: </a:t>
            </a:r>
          </a:p>
        </p:txBody>
      </p:sp>
      <p:sp>
        <p:nvSpPr>
          <p:cNvPr id="512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r">
              <a:spcBef>
                <a:spcPct val="0"/>
              </a:spcBef>
              <a:buClrTx/>
              <a:buSzTx/>
              <a:buFontTx/>
              <a:buNone/>
            </a:pPr>
            <a:fld id="{B5F38B34-54DA-4822-8D35-6621E4B1385E}" type="slidenum">
              <a:rPr lang="en-US" altLang="en-US" sz="1000" b="0">
                <a:solidFill>
                  <a:srgbClr val="969696"/>
                </a:solidFill>
              </a:rPr>
              <a:pPr algn="r">
                <a:spcBef>
                  <a:spcPct val="0"/>
                </a:spcBef>
                <a:buClrTx/>
                <a:buSzTx/>
                <a:buFontTx/>
                <a:buNone/>
              </a:pPr>
              <a:t>3</a:t>
            </a:fld>
            <a:endParaRPr lang="en-US" altLang="en-US" sz="1000" b="0">
              <a:solidFill>
                <a:schemeClr val="bg2"/>
              </a:solidFill>
            </a:endParaRPr>
          </a:p>
        </p:txBody>
      </p:sp>
      <p:sp>
        <p:nvSpPr>
          <p:cNvPr id="5126" name="TextBox 1"/>
          <p:cNvSpPr txBox="1">
            <a:spLocks noChangeArrowheads="1"/>
          </p:cNvSpPr>
          <p:nvPr/>
        </p:nvSpPr>
        <p:spPr bwMode="auto">
          <a:xfrm>
            <a:off x="1931239" y="5209579"/>
            <a:ext cx="56372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dirty="0"/>
              <a:t>Please secure all cell phones </a:t>
            </a:r>
          </a:p>
          <a:p>
            <a:pPr algn="ctr">
              <a:spcBef>
                <a:spcPct val="0"/>
              </a:spcBef>
              <a:buClrTx/>
              <a:buSzTx/>
              <a:buFontTx/>
              <a:buNone/>
            </a:pPr>
            <a:r>
              <a:rPr lang="en-US" altLang="en-US" dirty="0"/>
              <a:t>and other portable electronic devices</a:t>
            </a:r>
          </a:p>
        </p:txBody>
      </p:sp>
      <p:sp>
        <p:nvSpPr>
          <p:cNvPr id="8" name="TextBox 7"/>
          <p:cNvSpPr txBox="1"/>
          <p:nvPr/>
        </p:nvSpPr>
        <p:spPr>
          <a:xfrm>
            <a:off x="3759438" y="0"/>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
        <p:nvSpPr>
          <p:cNvPr id="9" name="TextBox 8"/>
          <p:cNvSpPr txBox="1"/>
          <p:nvPr/>
        </p:nvSpPr>
        <p:spPr>
          <a:xfrm>
            <a:off x="3759438" y="6148586"/>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0" name="Rectangle 5"/>
          <p:cNvSpPr>
            <a:spLocks noGrp="1" noChangeArrowheads="1"/>
          </p:cNvSpPr>
          <p:nvPr>
            <p:ph type="title"/>
          </p:nvPr>
        </p:nvSpPr>
        <p:spPr>
          <a:xfrm>
            <a:off x="1651000" y="349250"/>
            <a:ext cx="7086600" cy="647700"/>
          </a:xfrm>
          <a:noFill/>
        </p:spPr>
        <p:txBody>
          <a:bodyPr lIns="90488" tIns="44450" rIns="90488" bIns="44450" anchor="b"/>
          <a:lstStyle/>
          <a:p>
            <a:r>
              <a:rPr lang="en-US" altLang="en-US" smtClean="0"/>
              <a:t>OVERVIEW</a:t>
            </a:r>
          </a:p>
        </p:txBody>
      </p:sp>
      <p:sp>
        <p:nvSpPr>
          <p:cNvPr id="6146"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FontTx/>
              <a:buNone/>
            </a:pPr>
            <a:r>
              <a:rPr lang="en-US" altLang="en-US" sz="1000" b="0" smtClean="0">
                <a:solidFill>
                  <a:srgbClr val="969696"/>
                </a:solidFill>
              </a:rPr>
              <a:t>As of: </a:t>
            </a:r>
          </a:p>
        </p:txBody>
      </p:sp>
      <p:sp>
        <p:nvSpPr>
          <p:cNvPr id="6147"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r">
              <a:spcBef>
                <a:spcPct val="0"/>
              </a:spcBef>
              <a:buClrTx/>
              <a:buSzTx/>
              <a:buFontTx/>
              <a:buNone/>
            </a:pPr>
            <a:fld id="{2DF45F88-ECB1-4DFE-AC67-6D9868D9B1D2}" type="slidenum">
              <a:rPr lang="en-US" altLang="en-US" sz="1000" b="0">
                <a:solidFill>
                  <a:srgbClr val="969696"/>
                </a:solidFill>
              </a:rPr>
              <a:pPr algn="r">
                <a:spcBef>
                  <a:spcPct val="0"/>
                </a:spcBef>
                <a:buClrTx/>
                <a:buSzTx/>
                <a:buFontTx/>
                <a:buNone/>
              </a:pPr>
              <a:t>4</a:t>
            </a:fld>
            <a:endParaRPr lang="en-US" altLang="en-US" sz="1000" b="0">
              <a:solidFill>
                <a:schemeClr val="bg2"/>
              </a:solidFill>
            </a:endParaRPr>
          </a:p>
        </p:txBody>
      </p:sp>
      <p:sp>
        <p:nvSpPr>
          <p:cNvPr id="6148" name="Line 3"/>
          <p:cNvSpPr>
            <a:spLocks noChangeShapeType="1"/>
          </p:cNvSpPr>
          <p:nvPr/>
        </p:nvSpPr>
        <p:spPr bwMode="auto">
          <a:xfrm>
            <a:off x="8840788" y="3332163"/>
            <a:ext cx="0" cy="1111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149" name="Rectangle 4"/>
          <p:cNvSpPr>
            <a:spLocks noChangeArrowheads="1"/>
          </p:cNvSpPr>
          <p:nvPr/>
        </p:nvSpPr>
        <p:spPr bwMode="auto">
          <a:xfrm>
            <a:off x="685800" y="1352550"/>
            <a:ext cx="7772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2" name="Rectangle 3"/>
          <p:cNvSpPr txBox="1">
            <a:spLocks noChangeArrowheads="1"/>
          </p:cNvSpPr>
          <p:nvPr/>
        </p:nvSpPr>
        <p:spPr bwMode="auto">
          <a:xfrm>
            <a:off x="685800" y="1397000"/>
            <a:ext cx="6672263" cy="539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algn="l" rtl="0" eaLnBrk="0" fontAlgn="base" hangingPunct="0">
              <a:spcBef>
                <a:spcPct val="20000"/>
              </a:spcBef>
              <a:spcAft>
                <a:spcPct val="0"/>
              </a:spcAft>
              <a:buClr>
                <a:srgbClr val="151C77"/>
              </a:buClr>
              <a:buSzPct val="80000"/>
              <a:buFont typeface="Wingdings" pitchFamily="2" charset="2"/>
              <a:buChar char="n"/>
              <a:defRPr sz="2400" b="1">
                <a:solidFill>
                  <a:schemeClr val="tx1"/>
                </a:solidFill>
                <a:latin typeface="+mn-lt"/>
                <a:ea typeface="+mn-ea"/>
                <a:cs typeface="+mn-cs"/>
              </a:defRPr>
            </a:lvl1pPr>
            <a:lvl2pPr marL="688975" indent="-282575" algn="l" rtl="0" eaLnBrk="0" fontAlgn="base" hangingPunct="0">
              <a:spcBef>
                <a:spcPct val="20000"/>
              </a:spcBef>
              <a:spcAft>
                <a:spcPct val="0"/>
              </a:spcAft>
              <a:buClr>
                <a:srgbClr val="151C77"/>
              </a:buClr>
              <a:buSzPct val="80000"/>
              <a:buFont typeface="Wingdings" pitchFamily="2" charset="2"/>
              <a:buChar char="n"/>
              <a:defRPr sz="2200" b="1">
                <a:solidFill>
                  <a:schemeClr val="tx1"/>
                </a:solidFill>
                <a:latin typeface="+mn-lt"/>
              </a:defRPr>
            </a:lvl2pPr>
            <a:lvl3pPr marL="1027113" indent="-223838" algn="l" rtl="0" eaLnBrk="0" fontAlgn="base" hangingPunct="0">
              <a:spcBef>
                <a:spcPct val="20000"/>
              </a:spcBef>
              <a:spcAft>
                <a:spcPct val="0"/>
              </a:spcAft>
              <a:buClr>
                <a:srgbClr val="151C77"/>
              </a:buClr>
              <a:buSzPct val="80000"/>
              <a:buFont typeface="Wingdings" pitchFamily="2" charset="2"/>
              <a:buChar char="n"/>
              <a:defRPr b="1">
                <a:solidFill>
                  <a:schemeClr val="tx1"/>
                </a:solidFill>
                <a:latin typeface="+mn-lt"/>
              </a:defRPr>
            </a:lvl3pPr>
            <a:lvl4pPr marL="1600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a:lstStyle>
          <a:p>
            <a:pPr>
              <a:defRPr/>
            </a:pPr>
            <a:r>
              <a:rPr lang="en-US" kern="0" dirty="0" smtClean="0"/>
              <a:t>Team Members</a:t>
            </a:r>
          </a:p>
          <a:p>
            <a:pPr>
              <a:defRPr/>
            </a:pPr>
            <a:r>
              <a:rPr lang="en-US" kern="0" dirty="0" smtClean="0"/>
              <a:t>Mishap Data</a:t>
            </a:r>
          </a:p>
          <a:p>
            <a:pPr>
              <a:defRPr/>
            </a:pPr>
            <a:r>
              <a:rPr lang="en-US" kern="0" dirty="0" smtClean="0"/>
              <a:t>Planned Mission / Mishap Sequence</a:t>
            </a:r>
          </a:p>
          <a:p>
            <a:pPr>
              <a:defRPr/>
            </a:pPr>
            <a:r>
              <a:rPr lang="en-US" kern="0" dirty="0" smtClean="0"/>
              <a:t>Status of Tox Testing / Statements</a:t>
            </a:r>
          </a:p>
          <a:p>
            <a:pPr>
              <a:defRPr/>
            </a:pPr>
            <a:r>
              <a:rPr lang="en-US" kern="0" dirty="0" smtClean="0"/>
              <a:t>Status of Aircraft</a:t>
            </a:r>
          </a:p>
          <a:p>
            <a:pPr>
              <a:defRPr/>
            </a:pPr>
            <a:r>
              <a:rPr lang="en-US" kern="0" dirty="0" smtClean="0"/>
              <a:t>Status of Records Impoundment</a:t>
            </a:r>
          </a:p>
          <a:p>
            <a:pPr>
              <a:defRPr/>
            </a:pPr>
            <a:r>
              <a:rPr lang="en-US" kern="0" dirty="0" smtClean="0"/>
              <a:t>Media Interest</a:t>
            </a:r>
          </a:p>
          <a:p>
            <a:pPr>
              <a:defRPr/>
            </a:pPr>
            <a:r>
              <a:rPr lang="en-US" kern="0" dirty="0" smtClean="0"/>
              <a:t>Logistics</a:t>
            </a:r>
          </a:p>
          <a:p>
            <a:pPr>
              <a:defRPr/>
            </a:pPr>
            <a:r>
              <a:rPr lang="en-US" kern="0" dirty="0" smtClean="0"/>
              <a:t>Admin</a:t>
            </a:r>
          </a:p>
          <a:p>
            <a:pPr>
              <a:defRPr/>
            </a:pPr>
            <a:r>
              <a:rPr lang="en-US" kern="0" dirty="0" smtClean="0"/>
              <a:t>Outstanding Issues</a:t>
            </a:r>
          </a:p>
          <a:p>
            <a:pPr>
              <a:defRPr/>
            </a:pPr>
            <a:r>
              <a:rPr lang="en-US" kern="0" dirty="0" smtClean="0"/>
              <a:t>Local Area Safety</a:t>
            </a:r>
          </a:p>
          <a:p>
            <a:pPr marL="0" indent="0">
              <a:buFont typeface="Wingdings" pitchFamily="2" charset="2"/>
              <a:buNone/>
              <a:defRPr/>
            </a:pPr>
            <a:endParaRPr lang="en-US" sz="2200" kern="0" dirty="0" smtClean="0"/>
          </a:p>
          <a:p>
            <a:pPr>
              <a:defRPr/>
            </a:pPr>
            <a:endParaRPr lang="en-US" kern="0" dirty="0"/>
          </a:p>
        </p:txBody>
      </p:sp>
      <p:sp>
        <p:nvSpPr>
          <p:cNvPr id="8" name="TextBox 7"/>
          <p:cNvSpPr txBox="1"/>
          <p:nvPr/>
        </p:nvSpPr>
        <p:spPr>
          <a:xfrm>
            <a:off x="3759438" y="0"/>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
        <p:nvSpPr>
          <p:cNvPr id="9" name="TextBox 8"/>
          <p:cNvSpPr txBox="1"/>
          <p:nvPr/>
        </p:nvSpPr>
        <p:spPr>
          <a:xfrm>
            <a:off x="3759438" y="6111411"/>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2"/>
          <p:cNvSpPr>
            <a:spLocks noGrp="1" noChangeArrowheads="1"/>
          </p:cNvSpPr>
          <p:nvPr>
            <p:ph type="title"/>
          </p:nvPr>
        </p:nvSpPr>
        <p:spPr>
          <a:xfrm>
            <a:off x="658813" y="320675"/>
            <a:ext cx="8134350" cy="671513"/>
          </a:xfrm>
          <a:noFill/>
        </p:spPr>
        <p:txBody>
          <a:bodyPr lIns="90488" tIns="44450" rIns="90488" bIns="44450" anchor="b"/>
          <a:lstStyle/>
          <a:p>
            <a:r>
              <a:rPr lang="en-US" altLang="en-US" sz="4000" dirty="0" smtClean="0"/>
              <a:t>           </a:t>
            </a:r>
            <a:r>
              <a:rPr lang="en-US" altLang="en-US" dirty="0" smtClean="0"/>
              <a:t>ISB MEMBERS</a:t>
            </a:r>
            <a:endParaRPr lang="en-US" altLang="en-US" dirty="0" smtClean="0">
              <a:solidFill>
                <a:srgbClr val="000066"/>
              </a:solidFill>
            </a:endParaRPr>
          </a:p>
        </p:txBody>
      </p:sp>
      <p:sp>
        <p:nvSpPr>
          <p:cNvPr id="7173" name="Rectangle 3"/>
          <p:cNvSpPr>
            <a:spLocks noGrp="1" noChangeArrowheads="1"/>
          </p:cNvSpPr>
          <p:nvPr>
            <p:ph idx="1"/>
          </p:nvPr>
        </p:nvSpPr>
        <p:spPr>
          <a:xfrm>
            <a:off x="685800" y="1517650"/>
            <a:ext cx="7318375" cy="4572000"/>
          </a:xfrm>
        </p:spPr>
        <p:txBody>
          <a:bodyPr lIns="90488" tIns="44450" rIns="90488" bIns="44450"/>
          <a:lstStyle/>
          <a:p>
            <a:pPr>
              <a:tabLst>
                <a:tab pos="3659188" algn="l"/>
              </a:tabLst>
            </a:pPr>
            <a:r>
              <a:rPr lang="en-US" altLang="en-US" smtClean="0"/>
              <a:t>Board President:  </a:t>
            </a:r>
          </a:p>
          <a:p>
            <a:pPr>
              <a:tabLst>
                <a:tab pos="3659188" algn="l"/>
              </a:tabLst>
            </a:pPr>
            <a:r>
              <a:rPr lang="en-US" altLang="en-US" smtClean="0"/>
              <a:t>Investigating Officer:</a:t>
            </a:r>
          </a:p>
          <a:p>
            <a:pPr>
              <a:tabLst>
                <a:tab pos="3659188" algn="l"/>
              </a:tabLst>
            </a:pPr>
            <a:r>
              <a:rPr lang="en-US" altLang="en-US" smtClean="0"/>
              <a:t>Pilot Member:  </a:t>
            </a:r>
          </a:p>
          <a:p>
            <a:pPr>
              <a:tabLst>
                <a:tab pos="3659188" algn="l"/>
              </a:tabLst>
            </a:pPr>
            <a:r>
              <a:rPr lang="en-US" altLang="en-US" smtClean="0"/>
              <a:t>Maintenance Member:	</a:t>
            </a:r>
          </a:p>
          <a:p>
            <a:pPr>
              <a:tabLst>
                <a:tab pos="3659188" algn="l"/>
              </a:tabLst>
            </a:pPr>
            <a:r>
              <a:rPr lang="en-US" altLang="en-US" smtClean="0"/>
              <a:t>Flight Surgeon:  </a:t>
            </a:r>
          </a:p>
          <a:p>
            <a:pPr>
              <a:tabLst>
                <a:tab pos="3659188" algn="l"/>
              </a:tabLst>
            </a:pPr>
            <a:r>
              <a:rPr lang="en-US" altLang="en-US" smtClean="0"/>
              <a:t>Recorder:  </a:t>
            </a:r>
          </a:p>
        </p:txBody>
      </p:sp>
      <p:sp>
        <p:nvSpPr>
          <p:cNvPr id="7170"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FontTx/>
              <a:buNone/>
            </a:pPr>
            <a:r>
              <a:rPr lang="en-US" altLang="en-US" sz="1000" b="0" smtClean="0">
                <a:solidFill>
                  <a:srgbClr val="969696"/>
                </a:solidFill>
              </a:rPr>
              <a:t>As of: </a:t>
            </a:r>
          </a:p>
        </p:txBody>
      </p:sp>
      <p:sp>
        <p:nvSpPr>
          <p:cNvPr id="7171"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r">
              <a:spcBef>
                <a:spcPct val="0"/>
              </a:spcBef>
              <a:buClrTx/>
              <a:buSzTx/>
              <a:buFontTx/>
              <a:buNone/>
            </a:pPr>
            <a:fld id="{75A795E6-861E-4BF3-82ED-2652F18EF514}" type="slidenum">
              <a:rPr lang="en-US" altLang="en-US" sz="1000" b="0">
                <a:solidFill>
                  <a:srgbClr val="969696"/>
                </a:solidFill>
              </a:rPr>
              <a:pPr algn="r">
                <a:spcBef>
                  <a:spcPct val="0"/>
                </a:spcBef>
                <a:buClrTx/>
                <a:buSzTx/>
                <a:buFontTx/>
                <a:buNone/>
              </a:pPr>
              <a:t>5</a:t>
            </a:fld>
            <a:endParaRPr lang="en-US" altLang="en-US" sz="1000" b="0">
              <a:solidFill>
                <a:schemeClr val="bg2"/>
              </a:solidFill>
            </a:endParaRPr>
          </a:p>
        </p:txBody>
      </p:sp>
      <p:sp>
        <p:nvSpPr>
          <p:cNvPr id="6" name="TextBox 5"/>
          <p:cNvSpPr txBox="1"/>
          <p:nvPr/>
        </p:nvSpPr>
        <p:spPr>
          <a:xfrm>
            <a:off x="3759438" y="0"/>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
        <p:nvSpPr>
          <p:cNvPr id="7" name="TextBox 6"/>
          <p:cNvSpPr txBox="1"/>
          <p:nvPr/>
        </p:nvSpPr>
        <p:spPr>
          <a:xfrm>
            <a:off x="3759438" y="6153249"/>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2"/>
          <p:cNvSpPr>
            <a:spLocks noGrp="1" noChangeArrowheads="1"/>
          </p:cNvSpPr>
          <p:nvPr>
            <p:ph type="title"/>
          </p:nvPr>
        </p:nvSpPr>
        <p:spPr>
          <a:xfrm>
            <a:off x="949325" y="109538"/>
            <a:ext cx="7772400" cy="1143000"/>
          </a:xfrm>
        </p:spPr>
        <p:txBody>
          <a:bodyPr/>
          <a:lstStyle/>
          <a:p>
            <a:r>
              <a:rPr lang="en-US" altLang="en-US" smtClean="0"/>
              <a:t>MISHAP DATA</a:t>
            </a:r>
            <a:endParaRPr lang="en-US" altLang="en-US" smtClean="0">
              <a:solidFill>
                <a:srgbClr val="000066"/>
              </a:solidFill>
            </a:endParaRPr>
          </a:p>
        </p:txBody>
      </p:sp>
      <p:sp>
        <p:nvSpPr>
          <p:cNvPr id="8197" name="Rectangle 3"/>
          <p:cNvSpPr>
            <a:spLocks noGrp="1" noChangeArrowheads="1"/>
          </p:cNvSpPr>
          <p:nvPr>
            <p:ph idx="1"/>
          </p:nvPr>
        </p:nvSpPr>
        <p:spPr>
          <a:xfrm>
            <a:off x="682625" y="1393825"/>
            <a:ext cx="8262938" cy="4981575"/>
          </a:xfrm>
        </p:spPr>
        <p:txBody>
          <a:bodyPr/>
          <a:lstStyle/>
          <a:p>
            <a:r>
              <a:rPr lang="en-US" altLang="en-US" smtClean="0"/>
              <a:t>Unit Assigned:  						</a:t>
            </a:r>
          </a:p>
          <a:p>
            <a:r>
              <a:rPr lang="en-US" altLang="en-US" smtClean="0"/>
              <a:t>Type Aircraft: 	</a:t>
            </a:r>
          </a:p>
          <a:p>
            <a:r>
              <a:rPr lang="en-US" altLang="en-US" smtClean="0"/>
              <a:t>Tail number:  	</a:t>
            </a:r>
          </a:p>
          <a:p>
            <a:r>
              <a:rPr lang="en-US" altLang="en-US" smtClean="0"/>
              <a:t>Call sign:  	</a:t>
            </a:r>
          </a:p>
          <a:p>
            <a:r>
              <a:rPr lang="en-US" altLang="en-US" smtClean="0"/>
              <a:t>Assigned Base:  </a:t>
            </a:r>
          </a:p>
          <a:p>
            <a:r>
              <a:rPr lang="en-US" altLang="en-US" smtClean="0"/>
              <a:t>Mishap Location:</a:t>
            </a:r>
          </a:p>
          <a:p>
            <a:r>
              <a:rPr lang="en-US" altLang="en-US" smtClean="0"/>
              <a:t>Date &amp; Time:</a:t>
            </a:r>
          </a:p>
        </p:txBody>
      </p:sp>
      <p:sp>
        <p:nvSpPr>
          <p:cNvPr id="8194"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FontTx/>
              <a:buNone/>
            </a:pPr>
            <a:r>
              <a:rPr lang="en-US" altLang="en-US" sz="1000" b="0" smtClean="0">
                <a:solidFill>
                  <a:srgbClr val="969696"/>
                </a:solidFill>
              </a:rPr>
              <a:t>As of: </a:t>
            </a:r>
          </a:p>
        </p:txBody>
      </p:sp>
      <p:sp>
        <p:nvSpPr>
          <p:cNvPr id="819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r">
              <a:spcBef>
                <a:spcPct val="0"/>
              </a:spcBef>
              <a:buClrTx/>
              <a:buSzTx/>
              <a:buFontTx/>
              <a:buNone/>
            </a:pPr>
            <a:fld id="{CB50A706-27EA-49BF-9F3A-8D24F3C593E6}" type="slidenum">
              <a:rPr lang="en-US" altLang="en-US" sz="1000" b="0">
                <a:solidFill>
                  <a:srgbClr val="969696"/>
                </a:solidFill>
              </a:rPr>
              <a:pPr algn="r">
                <a:spcBef>
                  <a:spcPct val="0"/>
                </a:spcBef>
                <a:buClrTx/>
                <a:buSzTx/>
                <a:buFontTx/>
                <a:buNone/>
              </a:pPr>
              <a:t>6</a:t>
            </a:fld>
            <a:endParaRPr lang="en-US" altLang="en-US" sz="1000" b="0">
              <a:solidFill>
                <a:schemeClr val="bg2"/>
              </a:solidFill>
            </a:endParaRPr>
          </a:p>
        </p:txBody>
      </p:sp>
      <p:sp>
        <p:nvSpPr>
          <p:cNvPr id="6" name="TextBox 5"/>
          <p:cNvSpPr txBox="1"/>
          <p:nvPr/>
        </p:nvSpPr>
        <p:spPr>
          <a:xfrm>
            <a:off x="3759438" y="0"/>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
        <p:nvSpPr>
          <p:cNvPr id="7" name="TextBox 6"/>
          <p:cNvSpPr txBox="1"/>
          <p:nvPr/>
        </p:nvSpPr>
        <p:spPr>
          <a:xfrm>
            <a:off x="3839919" y="6067623"/>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Rectangle 2"/>
          <p:cNvSpPr>
            <a:spLocks noGrp="1" noChangeArrowheads="1"/>
          </p:cNvSpPr>
          <p:nvPr>
            <p:ph type="title"/>
          </p:nvPr>
        </p:nvSpPr>
        <p:spPr/>
        <p:txBody>
          <a:bodyPr/>
          <a:lstStyle/>
          <a:p>
            <a:r>
              <a:rPr lang="en-US" altLang="en-US" smtClean="0"/>
              <a:t>PLANNED MISSION</a:t>
            </a:r>
          </a:p>
        </p:txBody>
      </p:sp>
      <p:sp>
        <p:nvSpPr>
          <p:cNvPr id="9218" name="Content Placeholder 2"/>
          <p:cNvSpPr>
            <a:spLocks noGrp="1"/>
          </p:cNvSpPr>
          <p:nvPr>
            <p:ph idx="1"/>
          </p:nvPr>
        </p:nvSpPr>
        <p:spPr>
          <a:xfrm>
            <a:off x="703263" y="1454150"/>
            <a:ext cx="8131175" cy="4324350"/>
          </a:xfrm>
        </p:spPr>
        <p:txBody>
          <a:bodyPr/>
          <a:lstStyle/>
          <a:p>
            <a:r>
              <a:rPr lang="en-US" altLang="en-US" smtClean="0"/>
              <a:t>Click to add text</a:t>
            </a:r>
          </a:p>
        </p:txBody>
      </p:sp>
      <p:sp>
        <p:nvSpPr>
          <p:cNvPr id="9219"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FontTx/>
              <a:buNone/>
            </a:pPr>
            <a:r>
              <a:rPr lang="en-US" altLang="en-US" sz="1000" b="0" smtClean="0">
                <a:solidFill>
                  <a:srgbClr val="969696"/>
                </a:solidFill>
              </a:rPr>
              <a:t>As of: </a:t>
            </a:r>
          </a:p>
        </p:txBody>
      </p:sp>
      <p:sp>
        <p:nvSpPr>
          <p:cNvPr id="9220"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r">
              <a:spcBef>
                <a:spcPct val="0"/>
              </a:spcBef>
              <a:buClrTx/>
              <a:buSzTx/>
              <a:buFontTx/>
              <a:buNone/>
            </a:pPr>
            <a:fld id="{49B64A17-2DE0-42DE-99B0-7547D36AF447}" type="slidenum">
              <a:rPr lang="en-US" altLang="en-US" sz="1000" b="0">
                <a:solidFill>
                  <a:srgbClr val="969696"/>
                </a:solidFill>
              </a:rPr>
              <a:pPr algn="r">
                <a:spcBef>
                  <a:spcPct val="0"/>
                </a:spcBef>
                <a:buClrTx/>
                <a:buSzTx/>
                <a:buFontTx/>
                <a:buNone/>
              </a:pPr>
              <a:t>7</a:t>
            </a:fld>
            <a:endParaRPr lang="en-US" altLang="en-US" sz="1000" b="0">
              <a:solidFill>
                <a:schemeClr val="bg2"/>
              </a:solidFill>
            </a:endParaRPr>
          </a:p>
        </p:txBody>
      </p:sp>
      <p:sp>
        <p:nvSpPr>
          <p:cNvPr id="6" name="TextBox 5"/>
          <p:cNvSpPr txBox="1"/>
          <p:nvPr/>
        </p:nvSpPr>
        <p:spPr>
          <a:xfrm>
            <a:off x="3759438" y="0"/>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
        <p:nvSpPr>
          <p:cNvPr id="7" name="TextBox 6"/>
          <p:cNvSpPr txBox="1"/>
          <p:nvPr/>
        </p:nvSpPr>
        <p:spPr>
          <a:xfrm>
            <a:off x="3860467" y="6142234"/>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Title 1"/>
          <p:cNvSpPr>
            <a:spLocks noGrp="1"/>
          </p:cNvSpPr>
          <p:nvPr>
            <p:ph type="title"/>
          </p:nvPr>
        </p:nvSpPr>
        <p:spPr/>
        <p:txBody>
          <a:bodyPr/>
          <a:lstStyle/>
          <a:p>
            <a:r>
              <a:rPr lang="en-US" altLang="en-US" smtClean="0"/>
              <a:t>MISHAP CHRONOLOGY</a:t>
            </a:r>
          </a:p>
        </p:txBody>
      </p:sp>
      <p:sp>
        <p:nvSpPr>
          <p:cNvPr id="10242" name="Content Placeholder 2"/>
          <p:cNvSpPr>
            <a:spLocks noGrp="1"/>
          </p:cNvSpPr>
          <p:nvPr>
            <p:ph idx="1"/>
          </p:nvPr>
        </p:nvSpPr>
        <p:spPr>
          <a:xfrm>
            <a:off x="703263" y="1454150"/>
            <a:ext cx="8131175" cy="4324350"/>
          </a:xfrm>
        </p:spPr>
        <p:txBody>
          <a:bodyPr/>
          <a:lstStyle/>
          <a:p>
            <a:r>
              <a:rPr lang="en-US" altLang="en-US" smtClean="0"/>
              <a:t>Click to add text</a:t>
            </a:r>
          </a:p>
        </p:txBody>
      </p:sp>
      <p:sp>
        <p:nvSpPr>
          <p:cNvPr id="10243"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FontTx/>
              <a:buNone/>
            </a:pPr>
            <a:r>
              <a:rPr lang="en-US" altLang="en-US" sz="1000" b="0" smtClean="0">
                <a:solidFill>
                  <a:srgbClr val="969696"/>
                </a:solidFill>
              </a:rPr>
              <a:t>As of: </a:t>
            </a:r>
          </a:p>
        </p:txBody>
      </p:sp>
      <p:sp>
        <p:nvSpPr>
          <p:cNvPr id="10244"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r">
              <a:spcBef>
                <a:spcPct val="0"/>
              </a:spcBef>
              <a:buClrTx/>
              <a:buSzTx/>
              <a:buFontTx/>
              <a:buNone/>
            </a:pPr>
            <a:fld id="{B89852CE-20AD-4A9A-B319-B33152B1EC84}" type="slidenum">
              <a:rPr lang="en-US" altLang="en-US" sz="1000" b="0">
                <a:solidFill>
                  <a:srgbClr val="969696"/>
                </a:solidFill>
              </a:rPr>
              <a:pPr algn="r">
                <a:spcBef>
                  <a:spcPct val="0"/>
                </a:spcBef>
                <a:buClrTx/>
                <a:buSzTx/>
                <a:buFontTx/>
                <a:buNone/>
              </a:pPr>
              <a:t>8</a:t>
            </a:fld>
            <a:endParaRPr lang="en-US" altLang="en-US" sz="1000" b="0">
              <a:solidFill>
                <a:schemeClr val="bg2"/>
              </a:solidFill>
            </a:endParaRPr>
          </a:p>
        </p:txBody>
      </p:sp>
      <p:sp>
        <p:nvSpPr>
          <p:cNvPr id="6" name="TextBox 5"/>
          <p:cNvSpPr txBox="1"/>
          <p:nvPr/>
        </p:nvSpPr>
        <p:spPr>
          <a:xfrm>
            <a:off x="3759438" y="0"/>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
        <p:nvSpPr>
          <p:cNvPr id="7" name="TextBox 6"/>
          <p:cNvSpPr txBox="1"/>
          <p:nvPr/>
        </p:nvSpPr>
        <p:spPr>
          <a:xfrm>
            <a:off x="3759438" y="6101137"/>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smtClean="0"/>
              <a:t>CRASH SITE </a:t>
            </a:r>
            <a:endParaRPr lang="en-US" altLang="en-US" sz="1800" smtClean="0"/>
          </a:p>
        </p:txBody>
      </p:sp>
      <p:sp>
        <p:nvSpPr>
          <p:cNvPr id="11267" name="Content Placeholder 2"/>
          <p:cNvSpPr>
            <a:spLocks noGrp="1"/>
          </p:cNvSpPr>
          <p:nvPr>
            <p:ph idx="1"/>
          </p:nvPr>
        </p:nvSpPr>
        <p:spPr>
          <a:xfrm>
            <a:off x="703263" y="1454150"/>
            <a:ext cx="8131175" cy="4324350"/>
          </a:xfrm>
        </p:spPr>
        <p:txBody>
          <a:bodyPr/>
          <a:lstStyle/>
          <a:p>
            <a:r>
              <a:rPr lang="en-US" altLang="en-US" smtClean="0"/>
              <a:t>Click to add text</a:t>
            </a:r>
          </a:p>
        </p:txBody>
      </p:sp>
      <p:sp>
        <p:nvSpPr>
          <p:cNvPr id="11268"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FontTx/>
              <a:buNone/>
            </a:pPr>
            <a:r>
              <a:rPr lang="en-US" altLang="en-US" sz="1000" b="0" smtClean="0">
                <a:solidFill>
                  <a:srgbClr val="969696"/>
                </a:solidFill>
              </a:rPr>
              <a:t>As of: </a:t>
            </a:r>
          </a:p>
        </p:txBody>
      </p:sp>
      <p:sp>
        <p:nvSpPr>
          <p:cNvPr id="1126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lgn="l">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lgn="l">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lgn="l">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r">
              <a:spcBef>
                <a:spcPct val="0"/>
              </a:spcBef>
              <a:buClrTx/>
              <a:buSzTx/>
              <a:buFontTx/>
              <a:buNone/>
            </a:pPr>
            <a:fld id="{C23D5A11-4C5A-46EE-9B41-709B167FA286}" type="slidenum">
              <a:rPr lang="en-US" altLang="en-US" sz="1000" b="0">
                <a:solidFill>
                  <a:srgbClr val="969696"/>
                </a:solidFill>
              </a:rPr>
              <a:pPr algn="r">
                <a:spcBef>
                  <a:spcPct val="0"/>
                </a:spcBef>
                <a:buClrTx/>
                <a:buSzTx/>
                <a:buFontTx/>
                <a:buNone/>
              </a:pPr>
              <a:t>9</a:t>
            </a:fld>
            <a:endParaRPr lang="en-US" altLang="en-US" sz="1000" b="0">
              <a:solidFill>
                <a:schemeClr val="bg2"/>
              </a:solidFill>
            </a:endParaRPr>
          </a:p>
        </p:txBody>
      </p:sp>
      <p:sp>
        <p:nvSpPr>
          <p:cNvPr id="6" name="TextBox 5"/>
          <p:cNvSpPr txBox="1"/>
          <p:nvPr/>
        </p:nvSpPr>
        <p:spPr>
          <a:xfrm>
            <a:off x="3759438" y="0"/>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
        <p:nvSpPr>
          <p:cNvPr id="7" name="TextBox 6"/>
          <p:cNvSpPr txBox="1"/>
          <p:nvPr/>
        </p:nvSpPr>
        <p:spPr>
          <a:xfrm>
            <a:off x="3759438" y="6101137"/>
            <a:ext cx="1183336" cy="307777"/>
          </a:xfrm>
          <a:prstGeom prst="rect">
            <a:avLst/>
          </a:prstGeom>
          <a:noFill/>
        </p:spPr>
        <p:txBody>
          <a:bodyPr wrap="none" rtlCol="0">
            <a:spAutoFit/>
          </a:bodyPr>
          <a:lstStyle/>
          <a:p>
            <a:r>
              <a:rPr lang="en-US" b="1" dirty="0"/>
              <a:t>CUI//</a:t>
            </a:r>
            <a:r>
              <a:rPr lang="en-US" b="1" dirty="0" smtClean="0"/>
              <a:t>SP-PSI</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heme/theme1.xml><?xml version="1.0" encoding="utf-8"?>
<a:theme xmlns:a="http://schemas.openxmlformats.org/drawingml/2006/main" name="Theme1">
  <a:themeElements>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USAF(Uncla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AF(Uncla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AF(Uncla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AF(Uncla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AF(Uncla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AF(Uncla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AF(Uncla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heme1" id="{728257DD-4182-4F42-9767-132226043629}" vid="{2E00D2B7-0E58-41D0-AA54-BD109CA91991}"/>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461345D5A031B49AC8A4E4C3A010B42" ma:contentTypeVersion="7" ma:contentTypeDescription="Create a new document." ma:contentTypeScope="" ma:versionID="ffd36bef36962b57e75029f978f71f2d">
  <xsd:schema xmlns:xsd="http://www.w3.org/2001/XMLSchema" xmlns:xs="http://www.w3.org/2001/XMLSchema" xmlns:p="http://schemas.microsoft.com/office/2006/metadata/properties" xmlns:ns3="5a017a63-ea2a-4e5d-a553-a4816c225370" targetNamespace="http://schemas.microsoft.com/office/2006/metadata/properties" ma:root="true" ma:fieldsID="ac837ae168828cf4935415869982f8e9" ns3:_="">
    <xsd:import namespace="5a017a63-ea2a-4e5d-a553-a4816c225370"/>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017a63-ea2a-4e5d-a553-a4816c22537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BB09B3-EC33-4AC0-9FB7-F7758C66EB45}">
  <ds:schemaRefs>
    <ds:schemaRef ds:uri="http://purl.org/dc/dcmitype/"/>
    <ds:schemaRef ds:uri="http://schemas.microsoft.com/office/infopath/2007/PartnerControls"/>
    <ds:schemaRef ds:uri="5a017a63-ea2a-4e5d-a553-a4816c225370"/>
    <ds:schemaRef ds:uri="http://schemas.microsoft.com/office/2006/metadata/properties"/>
    <ds:schemaRef ds:uri="http://schemas.microsoft.com/office/2006/documentManagement/types"/>
    <ds:schemaRef ds:uri="http://purl.org/dc/terms/"/>
    <ds:schemaRef ds:uri="http://purl.org/dc/elements/1.1/"/>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BF7D7C42-D08E-4273-8182-403CAAFA6958}">
  <ds:schemaRefs>
    <ds:schemaRef ds:uri="http://schemas.microsoft.com/sharepoint/v3/contenttype/forms"/>
  </ds:schemaRefs>
</ds:datastoreItem>
</file>

<file path=customXml/itemProps3.xml><?xml version="1.0" encoding="utf-8"?>
<ds:datastoreItem xmlns:ds="http://schemas.openxmlformats.org/officeDocument/2006/customXml" ds:itemID="{686C47AD-48B7-4C18-BA8C-0A0DFA7C218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a017a63-ea2a-4e5d-a553-a4816c22537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Theme1</Template>
  <TotalTime>10166</TotalTime>
  <Words>1145</Words>
  <Application>Microsoft Office PowerPoint</Application>
  <PresentationFormat>On-screen Show (4:3)</PresentationFormat>
  <Paragraphs>214</Paragraphs>
  <Slides>21</Slides>
  <Notes>21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Arial Black</vt:lpstr>
      <vt:lpstr>Century Schoolbook</vt:lpstr>
      <vt:lpstr>Times New Roman</vt:lpstr>
      <vt:lpstr>Wingdings</vt:lpstr>
      <vt:lpstr>Theme1</vt:lpstr>
      <vt:lpstr>PowerPoint Presentation</vt:lpstr>
      <vt:lpstr>PowerPoint Presentation</vt:lpstr>
      <vt:lpstr>SAFETY PRIVILEGE</vt:lpstr>
      <vt:lpstr>OVERVIEW</vt:lpstr>
      <vt:lpstr>           ISB MEMBERS</vt:lpstr>
      <vt:lpstr>MISHAP DATA</vt:lpstr>
      <vt:lpstr>PLANNED MISSION</vt:lpstr>
      <vt:lpstr>MISHAP CHRONOLOGY</vt:lpstr>
      <vt:lpstr>CRASH SITE </vt:lpstr>
      <vt:lpstr>         CRASH SITE STATUS </vt:lpstr>
      <vt:lpstr>STATUS OF MISHAP PILOT</vt:lpstr>
      <vt:lpstr>MORTUARY AFFAIRS</vt:lpstr>
      <vt:lpstr>STATUS OF MISHAP AIRCRAFT</vt:lpstr>
      <vt:lpstr>STATUS OF TOX TESTING</vt:lpstr>
      <vt:lpstr>         STATUS OF INTERVIEWS ACCOMPLISHED</vt:lpstr>
      <vt:lpstr>STATUS OF RECORDS IMPOUNDMENT</vt:lpstr>
      <vt:lpstr>SIB LOGISTICAL ARRANGEMENTS</vt:lpstr>
      <vt:lpstr>POC INFORMATION</vt:lpstr>
      <vt:lpstr>OUTSTANDING ISSUES</vt:lpstr>
      <vt:lpstr>LOCAL AREA SAFETY</vt:lpstr>
      <vt:lpstr>PowerPoint Presentation</vt:lpstr>
    </vt:vector>
  </TitlesOfParts>
  <Company>HQ USAF/______, Pentagon, DC 20330</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Thomas, Jeffrey C Civ USAF HAF AFSC/SEFF</dc:creator>
  <dc:description>Downloaded from AFSAS by O4; Chollar, Micah; USAF AFSEC/SEFF on 26 JAN 2016 1952(Z)</dc:description>
  <cp:lastModifiedBy>GREETAN, THOMAS M GS-13 USAF HAF AFSEC/SEFF</cp:lastModifiedBy>
  <cp:revision>601</cp:revision>
  <cp:lastPrinted>2015-03-19T14:41:36Z</cp:lastPrinted>
  <dcterms:created xsi:type="dcterms:W3CDTF">2000-04-26T18:38:01Z</dcterms:created>
  <dcterms:modified xsi:type="dcterms:W3CDTF">2022-02-17T20:06:04Z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0x0101003461345D5A031B49AC8A4E4C3A010B42</vt:lpwstr>
  </property>
</Properties>
</file>